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10691800" cx="75596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gcZazkMxtQHn+DEjF7qZXq7JWS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5870e3bf9e_0_4:notes"/>
          <p:cNvSpPr/>
          <p:nvPr>
            <p:ph idx="2" type="sldImg"/>
          </p:nvPr>
        </p:nvSpPr>
        <p:spPr>
          <a:xfrm>
            <a:off x="2338388" y="1143000"/>
            <a:ext cx="2181300" cy="30861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5870e3bf9e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25870e3bf9e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5870e3bf9e_0_8:notes"/>
          <p:cNvSpPr/>
          <p:nvPr>
            <p:ph idx="2" type="sldImg"/>
          </p:nvPr>
        </p:nvSpPr>
        <p:spPr>
          <a:xfrm>
            <a:off x="2338388" y="1143000"/>
            <a:ext cx="2181300" cy="30861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5870e3bf9e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25870e3bf9e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5870e3bf9e_0_12:notes"/>
          <p:cNvSpPr/>
          <p:nvPr>
            <p:ph idx="2" type="sldImg"/>
          </p:nvPr>
        </p:nvSpPr>
        <p:spPr>
          <a:xfrm>
            <a:off x="2338388" y="1143000"/>
            <a:ext cx="2181300" cy="30861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5870e3bf9e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25870e3bf9e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5870e3bf9e_0_16:notes"/>
          <p:cNvSpPr/>
          <p:nvPr>
            <p:ph idx="2" type="sldImg"/>
          </p:nvPr>
        </p:nvSpPr>
        <p:spPr>
          <a:xfrm>
            <a:off x="2338388" y="1143000"/>
            <a:ext cx="2181300" cy="30861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5870e3bf9e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25870e3bf9e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5870e3bf9e_0_0:notes"/>
          <p:cNvSpPr/>
          <p:nvPr>
            <p:ph idx="2" type="sldImg"/>
          </p:nvPr>
        </p:nvSpPr>
        <p:spPr>
          <a:xfrm>
            <a:off x="2338388" y="1143000"/>
            <a:ext cx="21813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5870e3bf9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25870e3bf9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0" name="Shape 10"/>
        <p:cNvGrpSpPr/>
        <p:nvPr/>
      </p:nvGrpSpPr>
      <p:grpSpPr>
        <a:xfrm>
          <a:off x="0" y="0"/>
          <a:ext cx="0" cy="0"/>
          <a:chOff x="0" y="0"/>
          <a:chExt cx="0" cy="0"/>
        </a:xfrm>
      </p:grpSpPr>
      <p:sp>
        <p:nvSpPr>
          <p:cNvPr id="11" name="Google Shape;11;p6"/>
          <p:cNvSpPr txBox="1"/>
          <p:nvPr>
            <p:ph idx="10" type="dt"/>
          </p:nvPr>
        </p:nvSpPr>
        <p:spPr>
          <a:xfrm>
            <a:off x="519728" y="9909729"/>
            <a:ext cx="1700927"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6"/>
          <p:cNvSpPr txBox="1"/>
          <p:nvPr>
            <p:ph idx="11" type="ftr"/>
          </p:nvPr>
        </p:nvSpPr>
        <p:spPr>
          <a:xfrm>
            <a:off x="2504143" y="9909729"/>
            <a:ext cx="2551390"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
          <p:cNvSpPr txBox="1"/>
          <p:nvPr>
            <p:ph idx="12" type="sldNum"/>
          </p:nvPr>
        </p:nvSpPr>
        <p:spPr>
          <a:xfrm>
            <a:off x="5339020" y="9909729"/>
            <a:ext cx="1700927" cy="56924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pic>
        <p:nvPicPr>
          <p:cNvPr descr="Patrón de fondo&#10;&#10;Descripción generada automáticamente" id="14" name="Google Shape;14;p6"/>
          <p:cNvPicPr preferRelativeResize="0"/>
          <p:nvPr/>
        </p:nvPicPr>
        <p:blipFill rotWithShape="1">
          <a:blip r:embed="rId2">
            <a:alphaModFix/>
          </a:blip>
          <a:srcRect b="0" l="0" r="0" t="0"/>
          <a:stretch/>
        </p:blipFill>
        <p:spPr>
          <a:xfrm>
            <a:off x="-261257" y="1684"/>
            <a:ext cx="8020594" cy="10337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6" name="Shape 66"/>
        <p:cNvGrpSpPr/>
        <p:nvPr/>
      </p:nvGrpSpPr>
      <p:grpSpPr>
        <a:xfrm>
          <a:off x="0" y="0"/>
          <a:ext cx="0" cy="0"/>
          <a:chOff x="0" y="0"/>
          <a:chExt cx="0" cy="0"/>
        </a:xfrm>
      </p:grpSpPr>
      <p:sp>
        <p:nvSpPr>
          <p:cNvPr id="67" name="Google Shape;67;p15"/>
          <p:cNvSpPr txBox="1"/>
          <p:nvPr>
            <p:ph type="title"/>
          </p:nvPr>
        </p:nvSpPr>
        <p:spPr>
          <a:xfrm>
            <a:off x="519728" y="569242"/>
            <a:ext cx="6520220" cy="206659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37"/>
              <a:buFont typeface="Calibri"/>
              <a:buNone/>
              <a:defRPr b="0" i="0" sz="363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 name="Google Shape;68;p15"/>
          <p:cNvSpPr txBox="1"/>
          <p:nvPr>
            <p:ph idx="1" type="body"/>
          </p:nvPr>
        </p:nvSpPr>
        <p:spPr>
          <a:xfrm rot="5400000">
            <a:off x="387910" y="2978019"/>
            <a:ext cx="6783857" cy="6520220"/>
          </a:xfrm>
          <a:prstGeom prst="rect">
            <a:avLst/>
          </a:prstGeom>
          <a:noFill/>
          <a:ln>
            <a:noFill/>
          </a:ln>
        </p:spPr>
        <p:txBody>
          <a:bodyPr anchorCtr="0" anchor="t" bIns="45700" lIns="91425" spcFirstLastPara="1" rIns="91425" wrap="square" tIns="45700">
            <a:noAutofit/>
          </a:bodyPr>
          <a:lstStyle>
            <a:lvl1pPr indent="-375602" lvl="0" marL="457200" marR="0" rtl="0" algn="l">
              <a:lnSpc>
                <a:spcPct val="90000"/>
              </a:lnSpc>
              <a:spcBef>
                <a:spcPts val="827"/>
              </a:spcBef>
              <a:spcAft>
                <a:spcPts val="0"/>
              </a:spcAft>
              <a:buClr>
                <a:schemeClr val="dk1"/>
              </a:buClr>
              <a:buSzPts val="2315"/>
              <a:buFont typeface="Arial"/>
              <a:buChar char="•"/>
              <a:defRPr b="0" i="0" sz="2315" u="none" cap="none" strike="noStrike">
                <a:solidFill>
                  <a:schemeClr val="dk1"/>
                </a:solidFill>
                <a:latin typeface="Calibri"/>
                <a:ea typeface="Calibri"/>
                <a:cs typeface="Calibri"/>
                <a:sym typeface="Calibri"/>
              </a:defRPr>
            </a:lvl1pPr>
            <a:lvl2pPr indent="-354583" lvl="1" marL="914400" marR="0" rtl="0" algn="l">
              <a:lnSpc>
                <a:spcPct val="90000"/>
              </a:lnSpc>
              <a:spcBef>
                <a:spcPts val="413"/>
              </a:spcBef>
              <a:spcAft>
                <a:spcPts val="0"/>
              </a:spcAft>
              <a:buClr>
                <a:schemeClr val="dk1"/>
              </a:buClr>
              <a:buSzPts val="1984"/>
              <a:buFont typeface="Arial"/>
              <a:buChar char="•"/>
              <a:defRPr b="0" i="0" sz="1984" u="none" cap="none" strike="noStrike">
                <a:solidFill>
                  <a:schemeClr val="dk1"/>
                </a:solidFill>
                <a:latin typeface="Calibri"/>
                <a:ea typeface="Calibri"/>
                <a:cs typeface="Calibri"/>
                <a:sym typeface="Calibri"/>
              </a:defRPr>
            </a:lvl2pPr>
            <a:lvl3pPr indent="-333565" lvl="2" marL="13716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Calibri"/>
                <a:ea typeface="Calibri"/>
                <a:cs typeface="Calibri"/>
                <a:sym typeface="Calibri"/>
              </a:defRPr>
            </a:lvl3pPr>
            <a:lvl4pPr indent="-323088" lvl="3" marL="1828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4pPr>
            <a:lvl5pPr indent="-323088" lvl="4" marL="22860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5pPr>
            <a:lvl6pPr indent="-323088" lvl="5" marL="27432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6pPr>
            <a:lvl7pPr indent="-323088" lvl="6" marL="32004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7pPr>
            <a:lvl8pPr indent="-323088" lvl="7" marL="36576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8pPr>
            <a:lvl9pPr indent="-323088" lvl="8" marL="4114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9pPr>
          </a:lstStyle>
          <a:p/>
        </p:txBody>
      </p:sp>
      <p:sp>
        <p:nvSpPr>
          <p:cNvPr id="69" name="Google Shape;69;p15"/>
          <p:cNvSpPr txBox="1"/>
          <p:nvPr>
            <p:ph idx="10" type="dt"/>
          </p:nvPr>
        </p:nvSpPr>
        <p:spPr>
          <a:xfrm>
            <a:off x="519728" y="9909729"/>
            <a:ext cx="1700927"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0" name="Google Shape;70;p15"/>
          <p:cNvSpPr txBox="1"/>
          <p:nvPr>
            <p:ph idx="11" type="ftr"/>
          </p:nvPr>
        </p:nvSpPr>
        <p:spPr>
          <a:xfrm>
            <a:off x="2504143" y="9909729"/>
            <a:ext cx="2551390"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1" name="Google Shape;71;p15"/>
          <p:cNvSpPr txBox="1"/>
          <p:nvPr>
            <p:ph idx="12" type="sldNum"/>
          </p:nvPr>
        </p:nvSpPr>
        <p:spPr>
          <a:xfrm>
            <a:off x="5339020" y="9909729"/>
            <a:ext cx="1700927" cy="56924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2" name="Shape 72"/>
        <p:cNvGrpSpPr/>
        <p:nvPr/>
      </p:nvGrpSpPr>
      <p:grpSpPr>
        <a:xfrm>
          <a:off x="0" y="0"/>
          <a:ext cx="0" cy="0"/>
          <a:chOff x="0" y="0"/>
          <a:chExt cx="0" cy="0"/>
        </a:xfrm>
      </p:grpSpPr>
      <p:sp>
        <p:nvSpPr>
          <p:cNvPr id="73" name="Google Shape;73;p16"/>
          <p:cNvSpPr txBox="1"/>
          <p:nvPr>
            <p:ph type="title"/>
          </p:nvPr>
        </p:nvSpPr>
        <p:spPr>
          <a:xfrm rot="5400000">
            <a:off x="1694512" y="4284621"/>
            <a:ext cx="9060817" cy="163005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37"/>
              <a:buFont typeface="Calibri"/>
              <a:buNone/>
              <a:defRPr b="0" i="0" sz="363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16"/>
          <p:cNvSpPr txBox="1"/>
          <p:nvPr>
            <p:ph idx="1" type="body"/>
          </p:nvPr>
        </p:nvSpPr>
        <p:spPr>
          <a:xfrm rot="5400000">
            <a:off x="-1612846" y="2701814"/>
            <a:ext cx="9060817" cy="4795669"/>
          </a:xfrm>
          <a:prstGeom prst="rect">
            <a:avLst/>
          </a:prstGeom>
          <a:noFill/>
          <a:ln>
            <a:noFill/>
          </a:ln>
        </p:spPr>
        <p:txBody>
          <a:bodyPr anchorCtr="0" anchor="t" bIns="45700" lIns="91425" spcFirstLastPara="1" rIns="91425" wrap="square" tIns="45700">
            <a:noAutofit/>
          </a:bodyPr>
          <a:lstStyle>
            <a:lvl1pPr indent="-375602" lvl="0" marL="457200" marR="0" rtl="0" algn="l">
              <a:lnSpc>
                <a:spcPct val="90000"/>
              </a:lnSpc>
              <a:spcBef>
                <a:spcPts val="827"/>
              </a:spcBef>
              <a:spcAft>
                <a:spcPts val="0"/>
              </a:spcAft>
              <a:buClr>
                <a:schemeClr val="dk1"/>
              </a:buClr>
              <a:buSzPts val="2315"/>
              <a:buFont typeface="Arial"/>
              <a:buChar char="•"/>
              <a:defRPr b="0" i="0" sz="2315" u="none" cap="none" strike="noStrike">
                <a:solidFill>
                  <a:schemeClr val="dk1"/>
                </a:solidFill>
                <a:latin typeface="Calibri"/>
                <a:ea typeface="Calibri"/>
                <a:cs typeface="Calibri"/>
                <a:sym typeface="Calibri"/>
              </a:defRPr>
            </a:lvl1pPr>
            <a:lvl2pPr indent="-354583" lvl="1" marL="914400" marR="0" rtl="0" algn="l">
              <a:lnSpc>
                <a:spcPct val="90000"/>
              </a:lnSpc>
              <a:spcBef>
                <a:spcPts val="413"/>
              </a:spcBef>
              <a:spcAft>
                <a:spcPts val="0"/>
              </a:spcAft>
              <a:buClr>
                <a:schemeClr val="dk1"/>
              </a:buClr>
              <a:buSzPts val="1984"/>
              <a:buFont typeface="Arial"/>
              <a:buChar char="•"/>
              <a:defRPr b="0" i="0" sz="1984" u="none" cap="none" strike="noStrike">
                <a:solidFill>
                  <a:schemeClr val="dk1"/>
                </a:solidFill>
                <a:latin typeface="Calibri"/>
                <a:ea typeface="Calibri"/>
                <a:cs typeface="Calibri"/>
                <a:sym typeface="Calibri"/>
              </a:defRPr>
            </a:lvl2pPr>
            <a:lvl3pPr indent="-333565" lvl="2" marL="13716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Calibri"/>
                <a:ea typeface="Calibri"/>
                <a:cs typeface="Calibri"/>
                <a:sym typeface="Calibri"/>
              </a:defRPr>
            </a:lvl3pPr>
            <a:lvl4pPr indent="-323088" lvl="3" marL="1828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4pPr>
            <a:lvl5pPr indent="-323088" lvl="4" marL="22860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5pPr>
            <a:lvl6pPr indent="-323088" lvl="5" marL="27432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6pPr>
            <a:lvl7pPr indent="-323088" lvl="6" marL="32004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7pPr>
            <a:lvl8pPr indent="-323088" lvl="7" marL="36576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8pPr>
            <a:lvl9pPr indent="-323088" lvl="8" marL="4114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9pPr>
          </a:lstStyle>
          <a:p/>
        </p:txBody>
      </p:sp>
      <p:sp>
        <p:nvSpPr>
          <p:cNvPr id="75" name="Google Shape;75;p16"/>
          <p:cNvSpPr txBox="1"/>
          <p:nvPr>
            <p:ph idx="10" type="dt"/>
          </p:nvPr>
        </p:nvSpPr>
        <p:spPr>
          <a:xfrm>
            <a:off x="519728" y="9909729"/>
            <a:ext cx="1700927"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6" name="Google Shape;76;p16"/>
          <p:cNvSpPr txBox="1"/>
          <p:nvPr>
            <p:ph idx="11" type="ftr"/>
          </p:nvPr>
        </p:nvSpPr>
        <p:spPr>
          <a:xfrm>
            <a:off x="2504143" y="9909729"/>
            <a:ext cx="2551390"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7" name="Google Shape;77;p16"/>
          <p:cNvSpPr txBox="1"/>
          <p:nvPr>
            <p:ph idx="12" type="sldNum"/>
          </p:nvPr>
        </p:nvSpPr>
        <p:spPr>
          <a:xfrm>
            <a:off x="5339020" y="9909729"/>
            <a:ext cx="1700927" cy="56924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5" name="Shape 15"/>
        <p:cNvGrpSpPr/>
        <p:nvPr/>
      </p:nvGrpSpPr>
      <p:grpSpPr>
        <a:xfrm>
          <a:off x="0" y="0"/>
          <a:ext cx="0" cy="0"/>
          <a:chOff x="0" y="0"/>
          <a:chExt cx="0" cy="0"/>
        </a:xfrm>
      </p:grpSpPr>
      <p:sp>
        <p:nvSpPr>
          <p:cNvPr id="16" name="Google Shape;16;p7"/>
          <p:cNvSpPr txBox="1"/>
          <p:nvPr>
            <p:ph idx="10" type="dt"/>
          </p:nvPr>
        </p:nvSpPr>
        <p:spPr>
          <a:xfrm>
            <a:off x="519728" y="9909729"/>
            <a:ext cx="1700927"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 name="Google Shape;17;p7"/>
          <p:cNvSpPr txBox="1"/>
          <p:nvPr>
            <p:ph idx="11" type="ftr"/>
          </p:nvPr>
        </p:nvSpPr>
        <p:spPr>
          <a:xfrm>
            <a:off x="2504143" y="9909729"/>
            <a:ext cx="2551390"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 name="Google Shape;18;p7"/>
          <p:cNvSpPr txBox="1"/>
          <p:nvPr>
            <p:ph idx="12" type="sldNum"/>
          </p:nvPr>
        </p:nvSpPr>
        <p:spPr>
          <a:xfrm>
            <a:off x="5339020" y="9909729"/>
            <a:ext cx="1700927" cy="56924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9" name="Shape 19"/>
        <p:cNvGrpSpPr/>
        <p:nvPr/>
      </p:nvGrpSpPr>
      <p:grpSpPr>
        <a:xfrm>
          <a:off x="0" y="0"/>
          <a:ext cx="0" cy="0"/>
          <a:chOff x="0" y="0"/>
          <a:chExt cx="0" cy="0"/>
        </a:xfrm>
      </p:grpSpPr>
      <p:sp>
        <p:nvSpPr>
          <p:cNvPr id="20" name="Google Shape;20;p8"/>
          <p:cNvSpPr txBox="1"/>
          <p:nvPr>
            <p:ph type="title"/>
          </p:nvPr>
        </p:nvSpPr>
        <p:spPr>
          <a:xfrm>
            <a:off x="519728" y="569242"/>
            <a:ext cx="6520220" cy="206659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37"/>
              <a:buFont typeface="Calibri"/>
              <a:buNone/>
              <a:defRPr b="0" i="0" sz="363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8"/>
          <p:cNvSpPr txBox="1"/>
          <p:nvPr>
            <p:ph idx="1" type="body"/>
          </p:nvPr>
        </p:nvSpPr>
        <p:spPr>
          <a:xfrm>
            <a:off x="519728" y="2846200"/>
            <a:ext cx="6520220" cy="6783857"/>
          </a:xfrm>
          <a:prstGeom prst="rect">
            <a:avLst/>
          </a:prstGeom>
          <a:noFill/>
          <a:ln>
            <a:noFill/>
          </a:ln>
        </p:spPr>
        <p:txBody>
          <a:bodyPr anchorCtr="0" anchor="t" bIns="45700" lIns="91425" spcFirstLastPara="1" rIns="91425" wrap="square" tIns="45700">
            <a:noAutofit/>
          </a:bodyPr>
          <a:lstStyle>
            <a:lvl1pPr indent="-375602" lvl="0" marL="457200" marR="0" rtl="0" algn="l">
              <a:lnSpc>
                <a:spcPct val="90000"/>
              </a:lnSpc>
              <a:spcBef>
                <a:spcPts val="827"/>
              </a:spcBef>
              <a:spcAft>
                <a:spcPts val="0"/>
              </a:spcAft>
              <a:buClr>
                <a:schemeClr val="dk1"/>
              </a:buClr>
              <a:buSzPts val="2315"/>
              <a:buFont typeface="Arial"/>
              <a:buChar char="•"/>
              <a:defRPr b="0" i="0" sz="2315" u="none" cap="none" strike="noStrike">
                <a:solidFill>
                  <a:schemeClr val="dk1"/>
                </a:solidFill>
                <a:latin typeface="Calibri"/>
                <a:ea typeface="Calibri"/>
                <a:cs typeface="Calibri"/>
                <a:sym typeface="Calibri"/>
              </a:defRPr>
            </a:lvl1pPr>
            <a:lvl2pPr indent="-354583" lvl="1" marL="914400" marR="0" rtl="0" algn="l">
              <a:lnSpc>
                <a:spcPct val="90000"/>
              </a:lnSpc>
              <a:spcBef>
                <a:spcPts val="413"/>
              </a:spcBef>
              <a:spcAft>
                <a:spcPts val="0"/>
              </a:spcAft>
              <a:buClr>
                <a:schemeClr val="dk1"/>
              </a:buClr>
              <a:buSzPts val="1984"/>
              <a:buFont typeface="Arial"/>
              <a:buChar char="•"/>
              <a:defRPr b="0" i="0" sz="1984" u="none" cap="none" strike="noStrike">
                <a:solidFill>
                  <a:schemeClr val="dk1"/>
                </a:solidFill>
                <a:latin typeface="Calibri"/>
                <a:ea typeface="Calibri"/>
                <a:cs typeface="Calibri"/>
                <a:sym typeface="Calibri"/>
              </a:defRPr>
            </a:lvl2pPr>
            <a:lvl3pPr indent="-333565" lvl="2" marL="13716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Calibri"/>
                <a:ea typeface="Calibri"/>
                <a:cs typeface="Calibri"/>
                <a:sym typeface="Calibri"/>
              </a:defRPr>
            </a:lvl3pPr>
            <a:lvl4pPr indent="-323088" lvl="3" marL="1828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4pPr>
            <a:lvl5pPr indent="-323088" lvl="4" marL="22860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5pPr>
            <a:lvl6pPr indent="-323088" lvl="5" marL="27432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6pPr>
            <a:lvl7pPr indent="-323088" lvl="6" marL="32004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7pPr>
            <a:lvl8pPr indent="-323088" lvl="7" marL="36576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8pPr>
            <a:lvl9pPr indent="-323088" lvl="8" marL="4114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9pPr>
          </a:lstStyle>
          <a:p/>
        </p:txBody>
      </p:sp>
      <p:sp>
        <p:nvSpPr>
          <p:cNvPr id="22" name="Google Shape;22;p8"/>
          <p:cNvSpPr txBox="1"/>
          <p:nvPr>
            <p:ph idx="10" type="dt"/>
          </p:nvPr>
        </p:nvSpPr>
        <p:spPr>
          <a:xfrm>
            <a:off x="519728" y="9909729"/>
            <a:ext cx="1700927"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3" name="Google Shape;23;p8"/>
          <p:cNvSpPr txBox="1"/>
          <p:nvPr>
            <p:ph idx="11" type="ftr"/>
          </p:nvPr>
        </p:nvSpPr>
        <p:spPr>
          <a:xfrm>
            <a:off x="2504143" y="9909729"/>
            <a:ext cx="2551390"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4" name="Google Shape;24;p8"/>
          <p:cNvSpPr txBox="1"/>
          <p:nvPr>
            <p:ph idx="12" type="sldNum"/>
          </p:nvPr>
        </p:nvSpPr>
        <p:spPr>
          <a:xfrm>
            <a:off x="5339020" y="9909729"/>
            <a:ext cx="1700927" cy="56924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5" name="Shape 25"/>
        <p:cNvGrpSpPr/>
        <p:nvPr/>
      </p:nvGrpSpPr>
      <p:grpSpPr>
        <a:xfrm>
          <a:off x="0" y="0"/>
          <a:ext cx="0" cy="0"/>
          <a:chOff x="0" y="0"/>
          <a:chExt cx="0" cy="0"/>
        </a:xfrm>
      </p:grpSpPr>
      <p:sp>
        <p:nvSpPr>
          <p:cNvPr id="26" name="Google Shape;26;p9"/>
          <p:cNvSpPr txBox="1"/>
          <p:nvPr>
            <p:ph type="title"/>
          </p:nvPr>
        </p:nvSpPr>
        <p:spPr>
          <a:xfrm>
            <a:off x="515791" y="2665532"/>
            <a:ext cx="6520220" cy="4447496"/>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960"/>
              <a:buFont typeface="Calibri"/>
              <a:buNone/>
              <a:defRPr b="0" i="0" sz="496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9"/>
          <p:cNvSpPr txBox="1"/>
          <p:nvPr>
            <p:ph idx="1" type="body"/>
          </p:nvPr>
        </p:nvSpPr>
        <p:spPr>
          <a:xfrm>
            <a:off x="515791" y="7155103"/>
            <a:ext cx="6520220" cy="23388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827"/>
              </a:spcBef>
              <a:spcAft>
                <a:spcPts val="0"/>
              </a:spcAft>
              <a:buClr>
                <a:schemeClr val="dk1"/>
              </a:buClr>
              <a:buSzPts val="1984"/>
              <a:buFont typeface="Arial"/>
              <a:buNone/>
              <a:defRPr b="0" i="0" sz="1984" u="none" cap="none" strike="noStrike">
                <a:solidFill>
                  <a:schemeClr val="dk1"/>
                </a:solidFill>
                <a:latin typeface="Calibri"/>
                <a:ea typeface="Calibri"/>
                <a:cs typeface="Calibri"/>
                <a:sym typeface="Calibri"/>
              </a:defRPr>
            </a:lvl1pPr>
            <a:lvl2pPr indent="-228600" lvl="1" marL="914400" marR="0" rtl="0" algn="l">
              <a:lnSpc>
                <a:spcPct val="90000"/>
              </a:lnSpc>
              <a:spcBef>
                <a:spcPts val="413"/>
              </a:spcBef>
              <a:spcAft>
                <a:spcPts val="0"/>
              </a:spcAft>
              <a:buClr>
                <a:srgbClr val="888888"/>
              </a:buClr>
              <a:buSzPts val="1653"/>
              <a:buFont typeface="Arial"/>
              <a:buNone/>
              <a:defRPr b="0" i="0" sz="1653" u="none" cap="none" strike="noStrike">
                <a:solidFill>
                  <a:srgbClr val="888888"/>
                </a:solidFill>
                <a:latin typeface="Calibri"/>
                <a:ea typeface="Calibri"/>
                <a:cs typeface="Calibri"/>
                <a:sym typeface="Calibri"/>
              </a:defRPr>
            </a:lvl2pPr>
            <a:lvl3pPr indent="-228600" lvl="2" marL="1371600" marR="0" rtl="0" algn="l">
              <a:lnSpc>
                <a:spcPct val="90000"/>
              </a:lnSpc>
              <a:spcBef>
                <a:spcPts val="413"/>
              </a:spcBef>
              <a:spcAft>
                <a:spcPts val="0"/>
              </a:spcAft>
              <a:buClr>
                <a:srgbClr val="888888"/>
              </a:buClr>
              <a:buSzPts val="1488"/>
              <a:buFont typeface="Arial"/>
              <a:buNone/>
              <a:defRPr b="0" i="0" sz="1488" u="none" cap="none" strike="noStrike">
                <a:solidFill>
                  <a:srgbClr val="888888"/>
                </a:solidFill>
                <a:latin typeface="Calibri"/>
                <a:ea typeface="Calibri"/>
                <a:cs typeface="Calibri"/>
                <a:sym typeface="Calibri"/>
              </a:defRPr>
            </a:lvl3pPr>
            <a:lvl4pPr indent="-228600" lvl="3" marL="1828800" marR="0" rtl="0" algn="l">
              <a:lnSpc>
                <a:spcPct val="90000"/>
              </a:lnSpc>
              <a:spcBef>
                <a:spcPts val="413"/>
              </a:spcBef>
              <a:spcAft>
                <a:spcPts val="0"/>
              </a:spcAft>
              <a:buClr>
                <a:srgbClr val="888888"/>
              </a:buClr>
              <a:buSzPts val="1323"/>
              <a:buFont typeface="Arial"/>
              <a:buNone/>
              <a:defRPr b="0" i="0" sz="1323" u="none" cap="none" strike="noStrike">
                <a:solidFill>
                  <a:srgbClr val="888888"/>
                </a:solidFill>
                <a:latin typeface="Calibri"/>
                <a:ea typeface="Calibri"/>
                <a:cs typeface="Calibri"/>
                <a:sym typeface="Calibri"/>
              </a:defRPr>
            </a:lvl4pPr>
            <a:lvl5pPr indent="-228600" lvl="4" marL="2286000" marR="0" rtl="0" algn="l">
              <a:lnSpc>
                <a:spcPct val="90000"/>
              </a:lnSpc>
              <a:spcBef>
                <a:spcPts val="413"/>
              </a:spcBef>
              <a:spcAft>
                <a:spcPts val="0"/>
              </a:spcAft>
              <a:buClr>
                <a:srgbClr val="888888"/>
              </a:buClr>
              <a:buSzPts val="1323"/>
              <a:buFont typeface="Arial"/>
              <a:buNone/>
              <a:defRPr b="0" i="0" sz="1323" u="none" cap="none" strike="noStrike">
                <a:solidFill>
                  <a:srgbClr val="888888"/>
                </a:solidFill>
                <a:latin typeface="Calibri"/>
                <a:ea typeface="Calibri"/>
                <a:cs typeface="Calibri"/>
                <a:sym typeface="Calibri"/>
              </a:defRPr>
            </a:lvl5pPr>
            <a:lvl6pPr indent="-228600" lvl="5" marL="2743200" marR="0" rtl="0" algn="l">
              <a:lnSpc>
                <a:spcPct val="90000"/>
              </a:lnSpc>
              <a:spcBef>
                <a:spcPts val="413"/>
              </a:spcBef>
              <a:spcAft>
                <a:spcPts val="0"/>
              </a:spcAft>
              <a:buClr>
                <a:srgbClr val="888888"/>
              </a:buClr>
              <a:buSzPts val="1323"/>
              <a:buFont typeface="Arial"/>
              <a:buNone/>
              <a:defRPr b="0" i="0" sz="1323" u="none" cap="none" strike="noStrike">
                <a:solidFill>
                  <a:srgbClr val="888888"/>
                </a:solidFill>
                <a:latin typeface="Calibri"/>
                <a:ea typeface="Calibri"/>
                <a:cs typeface="Calibri"/>
                <a:sym typeface="Calibri"/>
              </a:defRPr>
            </a:lvl6pPr>
            <a:lvl7pPr indent="-228600" lvl="6" marL="3200400" marR="0" rtl="0" algn="l">
              <a:lnSpc>
                <a:spcPct val="90000"/>
              </a:lnSpc>
              <a:spcBef>
                <a:spcPts val="413"/>
              </a:spcBef>
              <a:spcAft>
                <a:spcPts val="0"/>
              </a:spcAft>
              <a:buClr>
                <a:srgbClr val="888888"/>
              </a:buClr>
              <a:buSzPts val="1323"/>
              <a:buFont typeface="Arial"/>
              <a:buNone/>
              <a:defRPr b="0" i="0" sz="1323" u="none" cap="none" strike="noStrike">
                <a:solidFill>
                  <a:srgbClr val="888888"/>
                </a:solidFill>
                <a:latin typeface="Calibri"/>
                <a:ea typeface="Calibri"/>
                <a:cs typeface="Calibri"/>
                <a:sym typeface="Calibri"/>
              </a:defRPr>
            </a:lvl7pPr>
            <a:lvl8pPr indent="-228600" lvl="7" marL="3657600" marR="0" rtl="0" algn="l">
              <a:lnSpc>
                <a:spcPct val="90000"/>
              </a:lnSpc>
              <a:spcBef>
                <a:spcPts val="413"/>
              </a:spcBef>
              <a:spcAft>
                <a:spcPts val="0"/>
              </a:spcAft>
              <a:buClr>
                <a:srgbClr val="888888"/>
              </a:buClr>
              <a:buSzPts val="1323"/>
              <a:buFont typeface="Arial"/>
              <a:buNone/>
              <a:defRPr b="0" i="0" sz="1323" u="none" cap="none" strike="noStrike">
                <a:solidFill>
                  <a:srgbClr val="888888"/>
                </a:solidFill>
                <a:latin typeface="Calibri"/>
                <a:ea typeface="Calibri"/>
                <a:cs typeface="Calibri"/>
                <a:sym typeface="Calibri"/>
              </a:defRPr>
            </a:lvl8pPr>
            <a:lvl9pPr indent="-228600" lvl="8" marL="4114800" marR="0" rtl="0" algn="l">
              <a:lnSpc>
                <a:spcPct val="90000"/>
              </a:lnSpc>
              <a:spcBef>
                <a:spcPts val="413"/>
              </a:spcBef>
              <a:spcAft>
                <a:spcPts val="0"/>
              </a:spcAft>
              <a:buClr>
                <a:srgbClr val="888888"/>
              </a:buClr>
              <a:buSzPts val="1323"/>
              <a:buFont typeface="Arial"/>
              <a:buNone/>
              <a:defRPr b="0" i="0" sz="1323" u="none" cap="none" strike="noStrike">
                <a:solidFill>
                  <a:srgbClr val="888888"/>
                </a:solidFill>
                <a:latin typeface="Calibri"/>
                <a:ea typeface="Calibri"/>
                <a:cs typeface="Calibri"/>
                <a:sym typeface="Calibri"/>
              </a:defRPr>
            </a:lvl9pPr>
          </a:lstStyle>
          <a:p/>
        </p:txBody>
      </p:sp>
      <p:sp>
        <p:nvSpPr>
          <p:cNvPr id="28" name="Google Shape;28;p9"/>
          <p:cNvSpPr txBox="1"/>
          <p:nvPr>
            <p:ph idx="10" type="dt"/>
          </p:nvPr>
        </p:nvSpPr>
        <p:spPr>
          <a:xfrm>
            <a:off x="519728" y="9909729"/>
            <a:ext cx="1700927"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9" name="Google Shape;29;p9"/>
          <p:cNvSpPr txBox="1"/>
          <p:nvPr>
            <p:ph idx="11" type="ftr"/>
          </p:nvPr>
        </p:nvSpPr>
        <p:spPr>
          <a:xfrm>
            <a:off x="2504143" y="9909729"/>
            <a:ext cx="2551390"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0" name="Google Shape;30;p9"/>
          <p:cNvSpPr txBox="1"/>
          <p:nvPr>
            <p:ph idx="12" type="sldNum"/>
          </p:nvPr>
        </p:nvSpPr>
        <p:spPr>
          <a:xfrm>
            <a:off x="5339020" y="9909729"/>
            <a:ext cx="1700927" cy="56924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1" name="Shape 31"/>
        <p:cNvGrpSpPr/>
        <p:nvPr/>
      </p:nvGrpSpPr>
      <p:grpSpPr>
        <a:xfrm>
          <a:off x="0" y="0"/>
          <a:ext cx="0" cy="0"/>
          <a:chOff x="0" y="0"/>
          <a:chExt cx="0" cy="0"/>
        </a:xfrm>
      </p:grpSpPr>
      <p:sp>
        <p:nvSpPr>
          <p:cNvPr id="32" name="Google Shape;32;p10"/>
          <p:cNvSpPr txBox="1"/>
          <p:nvPr>
            <p:ph type="title"/>
          </p:nvPr>
        </p:nvSpPr>
        <p:spPr>
          <a:xfrm>
            <a:off x="519728" y="569242"/>
            <a:ext cx="6520220" cy="206659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37"/>
              <a:buFont typeface="Calibri"/>
              <a:buNone/>
              <a:defRPr b="0" i="0" sz="363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 name="Google Shape;33;p10"/>
          <p:cNvSpPr txBox="1"/>
          <p:nvPr>
            <p:ph idx="1" type="body"/>
          </p:nvPr>
        </p:nvSpPr>
        <p:spPr>
          <a:xfrm>
            <a:off x="519728" y="2846200"/>
            <a:ext cx="3212862" cy="6783857"/>
          </a:xfrm>
          <a:prstGeom prst="rect">
            <a:avLst/>
          </a:prstGeom>
          <a:noFill/>
          <a:ln>
            <a:noFill/>
          </a:ln>
        </p:spPr>
        <p:txBody>
          <a:bodyPr anchorCtr="0" anchor="t" bIns="45700" lIns="91425" spcFirstLastPara="1" rIns="91425" wrap="square" tIns="45700">
            <a:noAutofit/>
          </a:bodyPr>
          <a:lstStyle>
            <a:lvl1pPr indent="-375602" lvl="0" marL="457200" marR="0" rtl="0" algn="l">
              <a:lnSpc>
                <a:spcPct val="90000"/>
              </a:lnSpc>
              <a:spcBef>
                <a:spcPts val="827"/>
              </a:spcBef>
              <a:spcAft>
                <a:spcPts val="0"/>
              </a:spcAft>
              <a:buClr>
                <a:schemeClr val="dk1"/>
              </a:buClr>
              <a:buSzPts val="2315"/>
              <a:buFont typeface="Arial"/>
              <a:buChar char="•"/>
              <a:defRPr b="0" i="0" sz="2315" u="none" cap="none" strike="noStrike">
                <a:solidFill>
                  <a:schemeClr val="dk1"/>
                </a:solidFill>
                <a:latin typeface="Calibri"/>
                <a:ea typeface="Calibri"/>
                <a:cs typeface="Calibri"/>
                <a:sym typeface="Calibri"/>
              </a:defRPr>
            </a:lvl1pPr>
            <a:lvl2pPr indent="-354583" lvl="1" marL="914400" marR="0" rtl="0" algn="l">
              <a:lnSpc>
                <a:spcPct val="90000"/>
              </a:lnSpc>
              <a:spcBef>
                <a:spcPts val="413"/>
              </a:spcBef>
              <a:spcAft>
                <a:spcPts val="0"/>
              </a:spcAft>
              <a:buClr>
                <a:schemeClr val="dk1"/>
              </a:buClr>
              <a:buSzPts val="1984"/>
              <a:buFont typeface="Arial"/>
              <a:buChar char="•"/>
              <a:defRPr b="0" i="0" sz="1984" u="none" cap="none" strike="noStrike">
                <a:solidFill>
                  <a:schemeClr val="dk1"/>
                </a:solidFill>
                <a:latin typeface="Calibri"/>
                <a:ea typeface="Calibri"/>
                <a:cs typeface="Calibri"/>
                <a:sym typeface="Calibri"/>
              </a:defRPr>
            </a:lvl2pPr>
            <a:lvl3pPr indent="-333565" lvl="2" marL="13716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Calibri"/>
                <a:ea typeface="Calibri"/>
                <a:cs typeface="Calibri"/>
                <a:sym typeface="Calibri"/>
              </a:defRPr>
            </a:lvl3pPr>
            <a:lvl4pPr indent="-323088" lvl="3" marL="1828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4pPr>
            <a:lvl5pPr indent="-323088" lvl="4" marL="22860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5pPr>
            <a:lvl6pPr indent="-323088" lvl="5" marL="27432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6pPr>
            <a:lvl7pPr indent="-323088" lvl="6" marL="32004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7pPr>
            <a:lvl8pPr indent="-323088" lvl="7" marL="36576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8pPr>
            <a:lvl9pPr indent="-323088" lvl="8" marL="4114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9pPr>
          </a:lstStyle>
          <a:p/>
        </p:txBody>
      </p:sp>
      <p:sp>
        <p:nvSpPr>
          <p:cNvPr id="34" name="Google Shape;34;p10"/>
          <p:cNvSpPr txBox="1"/>
          <p:nvPr>
            <p:ph idx="2" type="body"/>
          </p:nvPr>
        </p:nvSpPr>
        <p:spPr>
          <a:xfrm>
            <a:off x="3827085" y="2846200"/>
            <a:ext cx="3212862" cy="6783857"/>
          </a:xfrm>
          <a:prstGeom prst="rect">
            <a:avLst/>
          </a:prstGeom>
          <a:noFill/>
          <a:ln>
            <a:noFill/>
          </a:ln>
        </p:spPr>
        <p:txBody>
          <a:bodyPr anchorCtr="0" anchor="t" bIns="45700" lIns="91425" spcFirstLastPara="1" rIns="91425" wrap="square" tIns="45700">
            <a:noAutofit/>
          </a:bodyPr>
          <a:lstStyle>
            <a:lvl1pPr indent="-375602" lvl="0" marL="457200" marR="0" rtl="0" algn="l">
              <a:lnSpc>
                <a:spcPct val="90000"/>
              </a:lnSpc>
              <a:spcBef>
                <a:spcPts val="827"/>
              </a:spcBef>
              <a:spcAft>
                <a:spcPts val="0"/>
              </a:spcAft>
              <a:buClr>
                <a:schemeClr val="dk1"/>
              </a:buClr>
              <a:buSzPts val="2315"/>
              <a:buFont typeface="Arial"/>
              <a:buChar char="•"/>
              <a:defRPr b="0" i="0" sz="2315" u="none" cap="none" strike="noStrike">
                <a:solidFill>
                  <a:schemeClr val="dk1"/>
                </a:solidFill>
                <a:latin typeface="Calibri"/>
                <a:ea typeface="Calibri"/>
                <a:cs typeface="Calibri"/>
                <a:sym typeface="Calibri"/>
              </a:defRPr>
            </a:lvl1pPr>
            <a:lvl2pPr indent="-354583" lvl="1" marL="914400" marR="0" rtl="0" algn="l">
              <a:lnSpc>
                <a:spcPct val="90000"/>
              </a:lnSpc>
              <a:spcBef>
                <a:spcPts val="413"/>
              </a:spcBef>
              <a:spcAft>
                <a:spcPts val="0"/>
              </a:spcAft>
              <a:buClr>
                <a:schemeClr val="dk1"/>
              </a:buClr>
              <a:buSzPts val="1984"/>
              <a:buFont typeface="Arial"/>
              <a:buChar char="•"/>
              <a:defRPr b="0" i="0" sz="1984" u="none" cap="none" strike="noStrike">
                <a:solidFill>
                  <a:schemeClr val="dk1"/>
                </a:solidFill>
                <a:latin typeface="Calibri"/>
                <a:ea typeface="Calibri"/>
                <a:cs typeface="Calibri"/>
                <a:sym typeface="Calibri"/>
              </a:defRPr>
            </a:lvl2pPr>
            <a:lvl3pPr indent="-333565" lvl="2" marL="13716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Calibri"/>
                <a:ea typeface="Calibri"/>
                <a:cs typeface="Calibri"/>
                <a:sym typeface="Calibri"/>
              </a:defRPr>
            </a:lvl3pPr>
            <a:lvl4pPr indent="-323088" lvl="3" marL="1828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4pPr>
            <a:lvl5pPr indent="-323088" lvl="4" marL="22860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5pPr>
            <a:lvl6pPr indent="-323088" lvl="5" marL="27432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6pPr>
            <a:lvl7pPr indent="-323088" lvl="6" marL="32004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7pPr>
            <a:lvl8pPr indent="-323088" lvl="7" marL="36576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8pPr>
            <a:lvl9pPr indent="-323088" lvl="8" marL="4114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9pPr>
          </a:lstStyle>
          <a:p/>
        </p:txBody>
      </p:sp>
      <p:sp>
        <p:nvSpPr>
          <p:cNvPr id="35" name="Google Shape;35;p10"/>
          <p:cNvSpPr txBox="1"/>
          <p:nvPr>
            <p:ph idx="10" type="dt"/>
          </p:nvPr>
        </p:nvSpPr>
        <p:spPr>
          <a:xfrm>
            <a:off x="519728" y="9909729"/>
            <a:ext cx="1700927"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6" name="Google Shape;36;p10"/>
          <p:cNvSpPr txBox="1"/>
          <p:nvPr>
            <p:ph idx="11" type="ftr"/>
          </p:nvPr>
        </p:nvSpPr>
        <p:spPr>
          <a:xfrm>
            <a:off x="2504143" y="9909729"/>
            <a:ext cx="2551390"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7" name="Google Shape;37;p10"/>
          <p:cNvSpPr txBox="1"/>
          <p:nvPr>
            <p:ph idx="12" type="sldNum"/>
          </p:nvPr>
        </p:nvSpPr>
        <p:spPr>
          <a:xfrm>
            <a:off x="5339020" y="9909729"/>
            <a:ext cx="1700927" cy="56924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8" name="Shape 38"/>
        <p:cNvGrpSpPr/>
        <p:nvPr/>
      </p:nvGrpSpPr>
      <p:grpSpPr>
        <a:xfrm>
          <a:off x="0" y="0"/>
          <a:ext cx="0" cy="0"/>
          <a:chOff x="0" y="0"/>
          <a:chExt cx="0" cy="0"/>
        </a:xfrm>
      </p:grpSpPr>
      <p:sp>
        <p:nvSpPr>
          <p:cNvPr id="39" name="Google Shape;39;p11"/>
          <p:cNvSpPr txBox="1"/>
          <p:nvPr>
            <p:ph type="title"/>
          </p:nvPr>
        </p:nvSpPr>
        <p:spPr>
          <a:xfrm>
            <a:off x="520712" y="569242"/>
            <a:ext cx="6520220" cy="206659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37"/>
              <a:buFont typeface="Calibri"/>
              <a:buNone/>
              <a:defRPr b="0" i="0" sz="363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 name="Google Shape;40;p11"/>
          <p:cNvSpPr txBox="1"/>
          <p:nvPr>
            <p:ph idx="1" type="body"/>
          </p:nvPr>
        </p:nvSpPr>
        <p:spPr>
          <a:xfrm>
            <a:off x="520713" y="2620980"/>
            <a:ext cx="3198096" cy="128450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827"/>
              </a:spcBef>
              <a:spcAft>
                <a:spcPts val="0"/>
              </a:spcAft>
              <a:buClr>
                <a:schemeClr val="dk1"/>
              </a:buClr>
              <a:buSzPts val="1984"/>
              <a:buFont typeface="Arial"/>
              <a:buNone/>
              <a:defRPr b="1" i="0" sz="1984" u="none" cap="none" strike="noStrike">
                <a:solidFill>
                  <a:schemeClr val="dk1"/>
                </a:solidFill>
                <a:latin typeface="Calibri"/>
                <a:ea typeface="Calibri"/>
                <a:cs typeface="Calibri"/>
                <a:sym typeface="Calibri"/>
              </a:defRPr>
            </a:lvl1pPr>
            <a:lvl2pPr indent="-228600" lvl="1" marL="914400" marR="0" rtl="0" algn="l">
              <a:lnSpc>
                <a:spcPct val="90000"/>
              </a:lnSpc>
              <a:spcBef>
                <a:spcPts val="413"/>
              </a:spcBef>
              <a:spcAft>
                <a:spcPts val="0"/>
              </a:spcAft>
              <a:buClr>
                <a:schemeClr val="dk1"/>
              </a:buClr>
              <a:buSzPts val="1653"/>
              <a:buFont typeface="Arial"/>
              <a:buNone/>
              <a:defRPr b="1" i="0" sz="1653" u="none" cap="none" strike="noStrike">
                <a:solidFill>
                  <a:schemeClr val="dk1"/>
                </a:solidFill>
                <a:latin typeface="Calibri"/>
                <a:ea typeface="Calibri"/>
                <a:cs typeface="Calibri"/>
                <a:sym typeface="Calibri"/>
              </a:defRPr>
            </a:lvl2pPr>
            <a:lvl3pPr indent="-228600" lvl="2" marL="1371600" marR="0" rtl="0" algn="l">
              <a:lnSpc>
                <a:spcPct val="90000"/>
              </a:lnSpc>
              <a:spcBef>
                <a:spcPts val="413"/>
              </a:spcBef>
              <a:spcAft>
                <a:spcPts val="0"/>
              </a:spcAft>
              <a:buClr>
                <a:schemeClr val="dk1"/>
              </a:buClr>
              <a:buSzPts val="1488"/>
              <a:buFont typeface="Arial"/>
              <a:buNone/>
              <a:defRPr b="1" i="0" sz="1488" u="none" cap="none" strike="noStrike">
                <a:solidFill>
                  <a:schemeClr val="dk1"/>
                </a:solidFill>
                <a:latin typeface="Calibri"/>
                <a:ea typeface="Calibri"/>
                <a:cs typeface="Calibri"/>
                <a:sym typeface="Calibri"/>
              </a:defRPr>
            </a:lvl3pPr>
            <a:lvl4pPr indent="-228600" lvl="3" marL="1828800" marR="0" rtl="0" algn="l">
              <a:lnSpc>
                <a:spcPct val="90000"/>
              </a:lnSpc>
              <a:spcBef>
                <a:spcPts val="413"/>
              </a:spcBef>
              <a:spcAft>
                <a:spcPts val="0"/>
              </a:spcAft>
              <a:buClr>
                <a:schemeClr val="dk1"/>
              </a:buClr>
              <a:buSzPts val="1323"/>
              <a:buFont typeface="Arial"/>
              <a:buNone/>
              <a:defRPr b="1" i="0" sz="1323" u="none" cap="none" strike="noStrike">
                <a:solidFill>
                  <a:schemeClr val="dk1"/>
                </a:solidFill>
                <a:latin typeface="Calibri"/>
                <a:ea typeface="Calibri"/>
                <a:cs typeface="Calibri"/>
                <a:sym typeface="Calibri"/>
              </a:defRPr>
            </a:lvl4pPr>
            <a:lvl5pPr indent="-228600" lvl="4" marL="2286000" marR="0" rtl="0" algn="l">
              <a:lnSpc>
                <a:spcPct val="90000"/>
              </a:lnSpc>
              <a:spcBef>
                <a:spcPts val="413"/>
              </a:spcBef>
              <a:spcAft>
                <a:spcPts val="0"/>
              </a:spcAft>
              <a:buClr>
                <a:schemeClr val="dk1"/>
              </a:buClr>
              <a:buSzPts val="1323"/>
              <a:buFont typeface="Arial"/>
              <a:buNone/>
              <a:defRPr b="1" i="0" sz="1323" u="none" cap="none" strike="noStrike">
                <a:solidFill>
                  <a:schemeClr val="dk1"/>
                </a:solidFill>
                <a:latin typeface="Calibri"/>
                <a:ea typeface="Calibri"/>
                <a:cs typeface="Calibri"/>
                <a:sym typeface="Calibri"/>
              </a:defRPr>
            </a:lvl5pPr>
            <a:lvl6pPr indent="-228600" lvl="5" marL="2743200" marR="0" rtl="0" algn="l">
              <a:lnSpc>
                <a:spcPct val="90000"/>
              </a:lnSpc>
              <a:spcBef>
                <a:spcPts val="413"/>
              </a:spcBef>
              <a:spcAft>
                <a:spcPts val="0"/>
              </a:spcAft>
              <a:buClr>
                <a:schemeClr val="dk1"/>
              </a:buClr>
              <a:buSzPts val="1323"/>
              <a:buFont typeface="Arial"/>
              <a:buNone/>
              <a:defRPr b="1" i="0" sz="1323" u="none" cap="none" strike="noStrike">
                <a:solidFill>
                  <a:schemeClr val="dk1"/>
                </a:solidFill>
                <a:latin typeface="Calibri"/>
                <a:ea typeface="Calibri"/>
                <a:cs typeface="Calibri"/>
                <a:sym typeface="Calibri"/>
              </a:defRPr>
            </a:lvl6pPr>
            <a:lvl7pPr indent="-228600" lvl="6" marL="3200400" marR="0" rtl="0" algn="l">
              <a:lnSpc>
                <a:spcPct val="90000"/>
              </a:lnSpc>
              <a:spcBef>
                <a:spcPts val="413"/>
              </a:spcBef>
              <a:spcAft>
                <a:spcPts val="0"/>
              </a:spcAft>
              <a:buClr>
                <a:schemeClr val="dk1"/>
              </a:buClr>
              <a:buSzPts val="1323"/>
              <a:buFont typeface="Arial"/>
              <a:buNone/>
              <a:defRPr b="1" i="0" sz="1323" u="none" cap="none" strike="noStrike">
                <a:solidFill>
                  <a:schemeClr val="dk1"/>
                </a:solidFill>
                <a:latin typeface="Calibri"/>
                <a:ea typeface="Calibri"/>
                <a:cs typeface="Calibri"/>
                <a:sym typeface="Calibri"/>
              </a:defRPr>
            </a:lvl7pPr>
            <a:lvl8pPr indent="-228600" lvl="7" marL="3657600" marR="0" rtl="0" algn="l">
              <a:lnSpc>
                <a:spcPct val="90000"/>
              </a:lnSpc>
              <a:spcBef>
                <a:spcPts val="413"/>
              </a:spcBef>
              <a:spcAft>
                <a:spcPts val="0"/>
              </a:spcAft>
              <a:buClr>
                <a:schemeClr val="dk1"/>
              </a:buClr>
              <a:buSzPts val="1323"/>
              <a:buFont typeface="Arial"/>
              <a:buNone/>
              <a:defRPr b="1" i="0" sz="1323" u="none" cap="none" strike="noStrike">
                <a:solidFill>
                  <a:schemeClr val="dk1"/>
                </a:solidFill>
                <a:latin typeface="Calibri"/>
                <a:ea typeface="Calibri"/>
                <a:cs typeface="Calibri"/>
                <a:sym typeface="Calibri"/>
              </a:defRPr>
            </a:lvl8pPr>
            <a:lvl9pPr indent="-228600" lvl="8" marL="4114800" marR="0" rtl="0" algn="l">
              <a:lnSpc>
                <a:spcPct val="90000"/>
              </a:lnSpc>
              <a:spcBef>
                <a:spcPts val="413"/>
              </a:spcBef>
              <a:spcAft>
                <a:spcPts val="0"/>
              </a:spcAft>
              <a:buClr>
                <a:schemeClr val="dk1"/>
              </a:buClr>
              <a:buSzPts val="1323"/>
              <a:buFont typeface="Arial"/>
              <a:buNone/>
              <a:defRPr b="1" i="0" sz="1323" u="none" cap="none" strike="noStrike">
                <a:solidFill>
                  <a:schemeClr val="dk1"/>
                </a:solidFill>
                <a:latin typeface="Calibri"/>
                <a:ea typeface="Calibri"/>
                <a:cs typeface="Calibri"/>
                <a:sym typeface="Calibri"/>
              </a:defRPr>
            </a:lvl9pPr>
          </a:lstStyle>
          <a:p/>
        </p:txBody>
      </p:sp>
      <p:sp>
        <p:nvSpPr>
          <p:cNvPr id="41" name="Google Shape;41;p11"/>
          <p:cNvSpPr txBox="1"/>
          <p:nvPr>
            <p:ph idx="2" type="body"/>
          </p:nvPr>
        </p:nvSpPr>
        <p:spPr>
          <a:xfrm>
            <a:off x="520713" y="3905482"/>
            <a:ext cx="3198096" cy="5744375"/>
          </a:xfrm>
          <a:prstGeom prst="rect">
            <a:avLst/>
          </a:prstGeom>
          <a:noFill/>
          <a:ln>
            <a:noFill/>
          </a:ln>
        </p:spPr>
        <p:txBody>
          <a:bodyPr anchorCtr="0" anchor="t" bIns="45700" lIns="91425" spcFirstLastPara="1" rIns="91425" wrap="square" tIns="45700">
            <a:noAutofit/>
          </a:bodyPr>
          <a:lstStyle>
            <a:lvl1pPr indent="-375602" lvl="0" marL="457200" marR="0" rtl="0" algn="l">
              <a:lnSpc>
                <a:spcPct val="90000"/>
              </a:lnSpc>
              <a:spcBef>
                <a:spcPts val="827"/>
              </a:spcBef>
              <a:spcAft>
                <a:spcPts val="0"/>
              </a:spcAft>
              <a:buClr>
                <a:schemeClr val="dk1"/>
              </a:buClr>
              <a:buSzPts val="2315"/>
              <a:buFont typeface="Arial"/>
              <a:buChar char="•"/>
              <a:defRPr b="0" i="0" sz="2315" u="none" cap="none" strike="noStrike">
                <a:solidFill>
                  <a:schemeClr val="dk1"/>
                </a:solidFill>
                <a:latin typeface="Calibri"/>
                <a:ea typeface="Calibri"/>
                <a:cs typeface="Calibri"/>
                <a:sym typeface="Calibri"/>
              </a:defRPr>
            </a:lvl1pPr>
            <a:lvl2pPr indent="-354583" lvl="1" marL="914400" marR="0" rtl="0" algn="l">
              <a:lnSpc>
                <a:spcPct val="90000"/>
              </a:lnSpc>
              <a:spcBef>
                <a:spcPts val="413"/>
              </a:spcBef>
              <a:spcAft>
                <a:spcPts val="0"/>
              </a:spcAft>
              <a:buClr>
                <a:schemeClr val="dk1"/>
              </a:buClr>
              <a:buSzPts val="1984"/>
              <a:buFont typeface="Arial"/>
              <a:buChar char="•"/>
              <a:defRPr b="0" i="0" sz="1984" u="none" cap="none" strike="noStrike">
                <a:solidFill>
                  <a:schemeClr val="dk1"/>
                </a:solidFill>
                <a:latin typeface="Calibri"/>
                <a:ea typeface="Calibri"/>
                <a:cs typeface="Calibri"/>
                <a:sym typeface="Calibri"/>
              </a:defRPr>
            </a:lvl2pPr>
            <a:lvl3pPr indent="-333565" lvl="2" marL="13716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Calibri"/>
                <a:ea typeface="Calibri"/>
                <a:cs typeface="Calibri"/>
                <a:sym typeface="Calibri"/>
              </a:defRPr>
            </a:lvl3pPr>
            <a:lvl4pPr indent="-323088" lvl="3" marL="1828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4pPr>
            <a:lvl5pPr indent="-323088" lvl="4" marL="22860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5pPr>
            <a:lvl6pPr indent="-323088" lvl="5" marL="27432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6pPr>
            <a:lvl7pPr indent="-323088" lvl="6" marL="32004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7pPr>
            <a:lvl8pPr indent="-323088" lvl="7" marL="36576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8pPr>
            <a:lvl9pPr indent="-323088" lvl="8" marL="4114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9pPr>
          </a:lstStyle>
          <a:p/>
        </p:txBody>
      </p:sp>
      <p:sp>
        <p:nvSpPr>
          <p:cNvPr id="42" name="Google Shape;42;p11"/>
          <p:cNvSpPr txBox="1"/>
          <p:nvPr>
            <p:ph idx="3" type="body"/>
          </p:nvPr>
        </p:nvSpPr>
        <p:spPr>
          <a:xfrm>
            <a:off x="3827086" y="2620980"/>
            <a:ext cx="3213847" cy="128450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827"/>
              </a:spcBef>
              <a:spcAft>
                <a:spcPts val="0"/>
              </a:spcAft>
              <a:buClr>
                <a:schemeClr val="dk1"/>
              </a:buClr>
              <a:buSzPts val="1984"/>
              <a:buFont typeface="Arial"/>
              <a:buNone/>
              <a:defRPr b="1" i="0" sz="1984" u="none" cap="none" strike="noStrike">
                <a:solidFill>
                  <a:schemeClr val="dk1"/>
                </a:solidFill>
                <a:latin typeface="Calibri"/>
                <a:ea typeface="Calibri"/>
                <a:cs typeface="Calibri"/>
                <a:sym typeface="Calibri"/>
              </a:defRPr>
            </a:lvl1pPr>
            <a:lvl2pPr indent="-228600" lvl="1" marL="914400" marR="0" rtl="0" algn="l">
              <a:lnSpc>
                <a:spcPct val="90000"/>
              </a:lnSpc>
              <a:spcBef>
                <a:spcPts val="413"/>
              </a:spcBef>
              <a:spcAft>
                <a:spcPts val="0"/>
              </a:spcAft>
              <a:buClr>
                <a:schemeClr val="dk1"/>
              </a:buClr>
              <a:buSzPts val="1653"/>
              <a:buFont typeface="Arial"/>
              <a:buNone/>
              <a:defRPr b="1" i="0" sz="1653" u="none" cap="none" strike="noStrike">
                <a:solidFill>
                  <a:schemeClr val="dk1"/>
                </a:solidFill>
                <a:latin typeface="Calibri"/>
                <a:ea typeface="Calibri"/>
                <a:cs typeface="Calibri"/>
                <a:sym typeface="Calibri"/>
              </a:defRPr>
            </a:lvl2pPr>
            <a:lvl3pPr indent="-228600" lvl="2" marL="1371600" marR="0" rtl="0" algn="l">
              <a:lnSpc>
                <a:spcPct val="90000"/>
              </a:lnSpc>
              <a:spcBef>
                <a:spcPts val="413"/>
              </a:spcBef>
              <a:spcAft>
                <a:spcPts val="0"/>
              </a:spcAft>
              <a:buClr>
                <a:schemeClr val="dk1"/>
              </a:buClr>
              <a:buSzPts val="1488"/>
              <a:buFont typeface="Arial"/>
              <a:buNone/>
              <a:defRPr b="1" i="0" sz="1488" u="none" cap="none" strike="noStrike">
                <a:solidFill>
                  <a:schemeClr val="dk1"/>
                </a:solidFill>
                <a:latin typeface="Calibri"/>
                <a:ea typeface="Calibri"/>
                <a:cs typeface="Calibri"/>
                <a:sym typeface="Calibri"/>
              </a:defRPr>
            </a:lvl3pPr>
            <a:lvl4pPr indent="-228600" lvl="3" marL="1828800" marR="0" rtl="0" algn="l">
              <a:lnSpc>
                <a:spcPct val="90000"/>
              </a:lnSpc>
              <a:spcBef>
                <a:spcPts val="413"/>
              </a:spcBef>
              <a:spcAft>
                <a:spcPts val="0"/>
              </a:spcAft>
              <a:buClr>
                <a:schemeClr val="dk1"/>
              </a:buClr>
              <a:buSzPts val="1323"/>
              <a:buFont typeface="Arial"/>
              <a:buNone/>
              <a:defRPr b="1" i="0" sz="1323" u="none" cap="none" strike="noStrike">
                <a:solidFill>
                  <a:schemeClr val="dk1"/>
                </a:solidFill>
                <a:latin typeface="Calibri"/>
                <a:ea typeface="Calibri"/>
                <a:cs typeface="Calibri"/>
                <a:sym typeface="Calibri"/>
              </a:defRPr>
            </a:lvl4pPr>
            <a:lvl5pPr indent="-228600" lvl="4" marL="2286000" marR="0" rtl="0" algn="l">
              <a:lnSpc>
                <a:spcPct val="90000"/>
              </a:lnSpc>
              <a:spcBef>
                <a:spcPts val="413"/>
              </a:spcBef>
              <a:spcAft>
                <a:spcPts val="0"/>
              </a:spcAft>
              <a:buClr>
                <a:schemeClr val="dk1"/>
              </a:buClr>
              <a:buSzPts val="1323"/>
              <a:buFont typeface="Arial"/>
              <a:buNone/>
              <a:defRPr b="1" i="0" sz="1323" u="none" cap="none" strike="noStrike">
                <a:solidFill>
                  <a:schemeClr val="dk1"/>
                </a:solidFill>
                <a:latin typeface="Calibri"/>
                <a:ea typeface="Calibri"/>
                <a:cs typeface="Calibri"/>
                <a:sym typeface="Calibri"/>
              </a:defRPr>
            </a:lvl5pPr>
            <a:lvl6pPr indent="-228600" lvl="5" marL="2743200" marR="0" rtl="0" algn="l">
              <a:lnSpc>
                <a:spcPct val="90000"/>
              </a:lnSpc>
              <a:spcBef>
                <a:spcPts val="413"/>
              </a:spcBef>
              <a:spcAft>
                <a:spcPts val="0"/>
              </a:spcAft>
              <a:buClr>
                <a:schemeClr val="dk1"/>
              </a:buClr>
              <a:buSzPts val="1323"/>
              <a:buFont typeface="Arial"/>
              <a:buNone/>
              <a:defRPr b="1" i="0" sz="1323" u="none" cap="none" strike="noStrike">
                <a:solidFill>
                  <a:schemeClr val="dk1"/>
                </a:solidFill>
                <a:latin typeface="Calibri"/>
                <a:ea typeface="Calibri"/>
                <a:cs typeface="Calibri"/>
                <a:sym typeface="Calibri"/>
              </a:defRPr>
            </a:lvl6pPr>
            <a:lvl7pPr indent="-228600" lvl="6" marL="3200400" marR="0" rtl="0" algn="l">
              <a:lnSpc>
                <a:spcPct val="90000"/>
              </a:lnSpc>
              <a:spcBef>
                <a:spcPts val="413"/>
              </a:spcBef>
              <a:spcAft>
                <a:spcPts val="0"/>
              </a:spcAft>
              <a:buClr>
                <a:schemeClr val="dk1"/>
              </a:buClr>
              <a:buSzPts val="1323"/>
              <a:buFont typeface="Arial"/>
              <a:buNone/>
              <a:defRPr b="1" i="0" sz="1323" u="none" cap="none" strike="noStrike">
                <a:solidFill>
                  <a:schemeClr val="dk1"/>
                </a:solidFill>
                <a:latin typeface="Calibri"/>
                <a:ea typeface="Calibri"/>
                <a:cs typeface="Calibri"/>
                <a:sym typeface="Calibri"/>
              </a:defRPr>
            </a:lvl7pPr>
            <a:lvl8pPr indent="-228600" lvl="7" marL="3657600" marR="0" rtl="0" algn="l">
              <a:lnSpc>
                <a:spcPct val="90000"/>
              </a:lnSpc>
              <a:spcBef>
                <a:spcPts val="413"/>
              </a:spcBef>
              <a:spcAft>
                <a:spcPts val="0"/>
              </a:spcAft>
              <a:buClr>
                <a:schemeClr val="dk1"/>
              </a:buClr>
              <a:buSzPts val="1323"/>
              <a:buFont typeface="Arial"/>
              <a:buNone/>
              <a:defRPr b="1" i="0" sz="1323" u="none" cap="none" strike="noStrike">
                <a:solidFill>
                  <a:schemeClr val="dk1"/>
                </a:solidFill>
                <a:latin typeface="Calibri"/>
                <a:ea typeface="Calibri"/>
                <a:cs typeface="Calibri"/>
                <a:sym typeface="Calibri"/>
              </a:defRPr>
            </a:lvl8pPr>
            <a:lvl9pPr indent="-228600" lvl="8" marL="4114800" marR="0" rtl="0" algn="l">
              <a:lnSpc>
                <a:spcPct val="90000"/>
              </a:lnSpc>
              <a:spcBef>
                <a:spcPts val="413"/>
              </a:spcBef>
              <a:spcAft>
                <a:spcPts val="0"/>
              </a:spcAft>
              <a:buClr>
                <a:schemeClr val="dk1"/>
              </a:buClr>
              <a:buSzPts val="1323"/>
              <a:buFont typeface="Arial"/>
              <a:buNone/>
              <a:defRPr b="1" i="0" sz="1323" u="none" cap="none" strike="noStrike">
                <a:solidFill>
                  <a:schemeClr val="dk1"/>
                </a:solidFill>
                <a:latin typeface="Calibri"/>
                <a:ea typeface="Calibri"/>
                <a:cs typeface="Calibri"/>
                <a:sym typeface="Calibri"/>
              </a:defRPr>
            </a:lvl9pPr>
          </a:lstStyle>
          <a:p/>
        </p:txBody>
      </p:sp>
      <p:sp>
        <p:nvSpPr>
          <p:cNvPr id="43" name="Google Shape;43;p11"/>
          <p:cNvSpPr txBox="1"/>
          <p:nvPr>
            <p:ph idx="4" type="body"/>
          </p:nvPr>
        </p:nvSpPr>
        <p:spPr>
          <a:xfrm>
            <a:off x="3827086" y="3905482"/>
            <a:ext cx="3213847" cy="5744375"/>
          </a:xfrm>
          <a:prstGeom prst="rect">
            <a:avLst/>
          </a:prstGeom>
          <a:noFill/>
          <a:ln>
            <a:noFill/>
          </a:ln>
        </p:spPr>
        <p:txBody>
          <a:bodyPr anchorCtr="0" anchor="t" bIns="45700" lIns="91425" spcFirstLastPara="1" rIns="91425" wrap="square" tIns="45700">
            <a:noAutofit/>
          </a:bodyPr>
          <a:lstStyle>
            <a:lvl1pPr indent="-375602" lvl="0" marL="457200" marR="0" rtl="0" algn="l">
              <a:lnSpc>
                <a:spcPct val="90000"/>
              </a:lnSpc>
              <a:spcBef>
                <a:spcPts val="827"/>
              </a:spcBef>
              <a:spcAft>
                <a:spcPts val="0"/>
              </a:spcAft>
              <a:buClr>
                <a:schemeClr val="dk1"/>
              </a:buClr>
              <a:buSzPts val="2315"/>
              <a:buFont typeface="Arial"/>
              <a:buChar char="•"/>
              <a:defRPr b="0" i="0" sz="2315" u="none" cap="none" strike="noStrike">
                <a:solidFill>
                  <a:schemeClr val="dk1"/>
                </a:solidFill>
                <a:latin typeface="Calibri"/>
                <a:ea typeface="Calibri"/>
                <a:cs typeface="Calibri"/>
                <a:sym typeface="Calibri"/>
              </a:defRPr>
            </a:lvl1pPr>
            <a:lvl2pPr indent="-354583" lvl="1" marL="914400" marR="0" rtl="0" algn="l">
              <a:lnSpc>
                <a:spcPct val="90000"/>
              </a:lnSpc>
              <a:spcBef>
                <a:spcPts val="413"/>
              </a:spcBef>
              <a:spcAft>
                <a:spcPts val="0"/>
              </a:spcAft>
              <a:buClr>
                <a:schemeClr val="dk1"/>
              </a:buClr>
              <a:buSzPts val="1984"/>
              <a:buFont typeface="Arial"/>
              <a:buChar char="•"/>
              <a:defRPr b="0" i="0" sz="1984" u="none" cap="none" strike="noStrike">
                <a:solidFill>
                  <a:schemeClr val="dk1"/>
                </a:solidFill>
                <a:latin typeface="Calibri"/>
                <a:ea typeface="Calibri"/>
                <a:cs typeface="Calibri"/>
                <a:sym typeface="Calibri"/>
              </a:defRPr>
            </a:lvl2pPr>
            <a:lvl3pPr indent="-333565" lvl="2" marL="13716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Calibri"/>
                <a:ea typeface="Calibri"/>
                <a:cs typeface="Calibri"/>
                <a:sym typeface="Calibri"/>
              </a:defRPr>
            </a:lvl3pPr>
            <a:lvl4pPr indent="-323088" lvl="3" marL="1828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4pPr>
            <a:lvl5pPr indent="-323088" lvl="4" marL="22860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5pPr>
            <a:lvl6pPr indent="-323088" lvl="5" marL="27432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6pPr>
            <a:lvl7pPr indent="-323088" lvl="6" marL="32004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7pPr>
            <a:lvl8pPr indent="-323088" lvl="7" marL="36576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8pPr>
            <a:lvl9pPr indent="-323088" lvl="8" marL="4114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9pPr>
          </a:lstStyle>
          <a:p/>
        </p:txBody>
      </p:sp>
      <p:sp>
        <p:nvSpPr>
          <p:cNvPr id="44" name="Google Shape;44;p11"/>
          <p:cNvSpPr txBox="1"/>
          <p:nvPr>
            <p:ph idx="10" type="dt"/>
          </p:nvPr>
        </p:nvSpPr>
        <p:spPr>
          <a:xfrm>
            <a:off x="519728" y="9909729"/>
            <a:ext cx="1700927"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5" name="Google Shape;45;p11"/>
          <p:cNvSpPr txBox="1"/>
          <p:nvPr>
            <p:ph idx="11" type="ftr"/>
          </p:nvPr>
        </p:nvSpPr>
        <p:spPr>
          <a:xfrm>
            <a:off x="2504143" y="9909729"/>
            <a:ext cx="2551390"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6" name="Google Shape;46;p11"/>
          <p:cNvSpPr txBox="1"/>
          <p:nvPr>
            <p:ph idx="12" type="sldNum"/>
          </p:nvPr>
        </p:nvSpPr>
        <p:spPr>
          <a:xfrm>
            <a:off x="5339020" y="9909729"/>
            <a:ext cx="1700927" cy="56924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7" name="Shape 47"/>
        <p:cNvGrpSpPr/>
        <p:nvPr/>
      </p:nvGrpSpPr>
      <p:grpSpPr>
        <a:xfrm>
          <a:off x="0" y="0"/>
          <a:ext cx="0" cy="0"/>
          <a:chOff x="0" y="0"/>
          <a:chExt cx="0" cy="0"/>
        </a:xfrm>
      </p:grpSpPr>
      <p:sp>
        <p:nvSpPr>
          <p:cNvPr id="48" name="Google Shape;48;p12"/>
          <p:cNvSpPr txBox="1"/>
          <p:nvPr>
            <p:ph type="title"/>
          </p:nvPr>
        </p:nvSpPr>
        <p:spPr>
          <a:xfrm>
            <a:off x="519728" y="569242"/>
            <a:ext cx="6520220" cy="206659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37"/>
              <a:buFont typeface="Calibri"/>
              <a:buNone/>
              <a:defRPr b="0" i="0" sz="363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12"/>
          <p:cNvSpPr txBox="1"/>
          <p:nvPr>
            <p:ph idx="10" type="dt"/>
          </p:nvPr>
        </p:nvSpPr>
        <p:spPr>
          <a:xfrm>
            <a:off x="519728" y="9909729"/>
            <a:ext cx="1700927"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0" name="Google Shape;50;p12"/>
          <p:cNvSpPr txBox="1"/>
          <p:nvPr>
            <p:ph idx="11" type="ftr"/>
          </p:nvPr>
        </p:nvSpPr>
        <p:spPr>
          <a:xfrm>
            <a:off x="2504143" y="9909729"/>
            <a:ext cx="2551390"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1" name="Google Shape;51;p12"/>
          <p:cNvSpPr txBox="1"/>
          <p:nvPr>
            <p:ph idx="12" type="sldNum"/>
          </p:nvPr>
        </p:nvSpPr>
        <p:spPr>
          <a:xfrm>
            <a:off x="5339020" y="9909729"/>
            <a:ext cx="1700927" cy="56924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2" name="Shape 52"/>
        <p:cNvGrpSpPr/>
        <p:nvPr/>
      </p:nvGrpSpPr>
      <p:grpSpPr>
        <a:xfrm>
          <a:off x="0" y="0"/>
          <a:ext cx="0" cy="0"/>
          <a:chOff x="0" y="0"/>
          <a:chExt cx="0" cy="0"/>
        </a:xfrm>
      </p:grpSpPr>
      <p:sp>
        <p:nvSpPr>
          <p:cNvPr id="53" name="Google Shape;53;p13"/>
          <p:cNvSpPr txBox="1"/>
          <p:nvPr>
            <p:ph type="title"/>
          </p:nvPr>
        </p:nvSpPr>
        <p:spPr>
          <a:xfrm>
            <a:off x="520712" y="712788"/>
            <a:ext cx="2438192" cy="2494756"/>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645"/>
              <a:buFont typeface="Calibri"/>
              <a:buNone/>
              <a:defRPr b="0" i="0" sz="2645"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4" name="Google Shape;54;p13"/>
          <p:cNvSpPr txBox="1"/>
          <p:nvPr>
            <p:ph idx="1" type="body"/>
          </p:nvPr>
        </p:nvSpPr>
        <p:spPr>
          <a:xfrm>
            <a:off x="3213847" y="1539425"/>
            <a:ext cx="3827085" cy="7598117"/>
          </a:xfrm>
          <a:prstGeom prst="rect">
            <a:avLst/>
          </a:prstGeom>
          <a:noFill/>
          <a:ln>
            <a:noFill/>
          </a:ln>
        </p:spPr>
        <p:txBody>
          <a:bodyPr anchorCtr="0" anchor="t" bIns="45700" lIns="91425" spcFirstLastPara="1" rIns="91425" wrap="square" tIns="45700">
            <a:noAutofit/>
          </a:bodyPr>
          <a:lstStyle>
            <a:lvl1pPr indent="-396557" lvl="0" marL="457200" marR="0" rtl="0" algn="l">
              <a:lnSpc>
                <a:spcPct val="90000"/>
              </a:lnSpc>
              <a:spcBef>
                <a:spcPts val="827"/>
              </a:spcBef>
              <a:spcAft>
                <a:spcPts val="0"/>
              </a:spcAft>
              <a:buClr>
                <a:schemeClr val="dk1"/>
              </a:buClr>
              <a:buSzPts val="2645"/>
              <a:buFont typeface="Arial"/>
              <a:buChar char="•"/>
              <a:defRPr b="0" i="0" sz="2645" u="none" cap="none" strike="noStrike">
                <a:solidFill>
                  <a:schemeClr val="dk1"/>
                </a:solidFill>
                <a:latin typeface="Calibri"/>
                <a:ea typeface="Calibri"/>
                <a:cs typeface="Calibri"/>
                <a:sym typeface="Calibri"/>
              </a:defRPr>
            </a:lvl1pPr>
            <a:lvl2pPr indent="-375602" lvl="1" marL="914400" marR="0" rtl="0" algn="l">
              <a:lnSpc>
                <a:spcPct val="90000"/>
              </a:lnSpc>
              <a:spcBef>
                <a:spcPts val="413"/>
              </a:spcBef>
              <a:spcAft>
                <a:spcPts val="0"/>
              </a:spcAft>
              <a:buClr>
                <a:schemeClr val="dk1"/>
              </a:buClr>
              <a:buSzPts val="2315"/>
              <a:buFont typeface="Arial"/>
              <a:buChar char="•"/>
              <a:defRPr b="0" i="0" sz="2315" u="none" cap="none" strike="noStrike">
                <a:solidFill>
                  <a:schemeClr val="dk1"/>
                </a:solidFill>
                <a:latin typeface="Calibri"/>
                <a:ea typeface="Calibri"/>
                <a:cs typeface="Calibri"/>
                <a:sym typeface="Calibri"/>
              </a:defRPr>
            </a:lvl2pPr>
            <a:lvl3pPr indent="-354583" lvl="2" marL="1371600" marR="0" rtl="0" algn="l">
              <a:lnSpc>
                <a:spcPct val="90000"/>
              </a:lnSpc>
              <a:spcBef>
                <a:spcPts val="413"/>
              </a:spcBef>
              <a:spcAft>
                <a:spcPts val="0"/>
              </a:spcAft>
              <a:buClr>
                <a:schemeClr val="dk1"/>
              </a:buClr>
              <a:buSzPts val="1984"/>
              <a:buFont typeface="Arial"/>
              <a:buChar char="•"/>
              <a:defRPr b="0" i="0" sz="1984" u="none" cap="none" strike="noStrike">
                <a:solidFill>
                  <a:schemeClr val="dk1"/>
                </a:solidFill>
                <a:latin typeface="Calibri"/>
                <a:ea typeface="Calibri"/>
                <a:cs typeface="Calibri"/>
                <a:sym typeface="Calibri"/>
              </a:defRPr>
            </a:lvl3pPr>
            <a:lvl4pPr indent="-333565" lvl="3" marL="18288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Calibri"/>
                <a:ea typeface="Calibri"/>
                <a:cs typeface="Calibri"/>
                <a:sym typeface="Calibri"/>
              </a:defRPr>
            </a:lvl4pPr>
            <a:lvl5pPr indent="-333565" lvl="4" marL="22860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Calibri"/>
                <a:ea typeface="Calibri"/>
                <a:cs typeface="Calibri"/>
                <a:sym typeface="Calibri"/>
              </a:defRPr>
            </a:lvl5pPr>
            <a:lvl6pPr indent="-333565" lvl="5" marL="27432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Calibri"/>
                <a:ea typeface="Calibri"/>
                <a:cs typeface="Calibri"/>
                <a:sym typeface="Calibri"/>
              </a:defRPr>
            </a:lvl6pPr>
            <a:lvl7pPr indent="-333565" lvl="6" marL="32004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Calibri"/>
                <a:ea typeface="Calibri"/>
                <a:cs typeface="Calibri"/>
                <a:sym typeface="Calibri"/>
              </a:defRPr>
            </a:lvl7pPr>
            <a:lvl8pPr indent="-333565" lvl="7" marL="36576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Calibri"/>
                <a:ea typeface="Calibri"/>
                <a:cs typeface="Calibri"/>
                <a:sym typeface="Calibri"/>
              </a:defRPr>
            </a:lvl8pPr>
            <a:lvl9pPr indent="-333565" lvl="8" marL="41148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Calibri"/>
                <a:ea typeface="Calibri"/>
                <a:cs typeface="Calibri"/>
                <a:sym typeface="Calibri"/>
              </a:defRPr>
            </a:lvl9pPr>
          </a:lstStyle>
          <a:p/>
        </p:txBody>
      </p:sp>
      <p:sp>
        <p:nvSpPr>
          <p:cNvPr id="55" name="Google Shape;55;p13"/>
          <p:cNvSpPr txBox="1"/>
          <p:nvPr>
            <p:ph idx="2" type="body"/>
          </p:nvPr>
        </p:nvSpPr>
        <p:spPr>
          <a:xfrm>
            <a:off x="520712" y="3207544"/>
            <a:ext cx="2438192" cy="594237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827"/>
              </a:spcBef>
              <a:spcAft>
                <a:spcPts val="0"/>
              </a:spcAft>
              <a:buClr>
                <a:schemeClr val="dk1"/>
              </a:buClr>
              <a:buSzPts val="1323"/>
              <a:buFont typeface="Arial"/>
              <a:buNone/>
              <a:defRPr b="0" i="0" sz="1323" u="none" cap="none" strike="noStrike">
                <a:solidFill>
                  <a:schemeClr val="dk1"/>
                </a:solidFill>
                <a:latin typeface="Calibri"/>
                <a:ea typeface="Calibri"/>
                <a:cs typeface="Calibri"/>
                <a:sym typeface="Calibri"/>
              </a:defRPr>
            </a:lvl1pPr>
            <a:lvl2pPr indent="-228600" lvl="1" marL="914400" marR="0" rtl="0" algn="l">
              <a:lnSpc>
                <a:spcPct val="90000"/>
              </a:lnSpc>
              <a:spcBef>
                <a:spcPts val="413"/>
              </a:spcBef>
              <a:spcAft>
                <a:spcPts val="0"/>
              </a:spcAft>
              <a:buClr>
                <a:schemeClr val="dk1"/>
              </a:buClr>
              <a:buSzPts val="1157"/>
              <a:buFont typeface="Arial"/>
              <a:buNone/>
              <a:defRPr b="0" i="0" sz="1157" u="none" cap="none" strike="noStrike">
                <a:solidFill>
                  <a:schemeClr val="dk1"/>
                </a:solidFill>
                <a:latin typeface="Calibri"/>
                <a:ea typeface="Calibri"/>
                <a:cs typeface="Calibri"/>
                <a:sym typeface="Calibri"/>
              </a:defRPr>
            </a:lvl2pPr>
            <a:lvl3pPr indent="-228600" lvl="2" marL="1371600" marR="0" rtl="0" algn="l">
              <a:lnSpc>
                <a:spcPct val="90000"/>
              </a:lnSpc>
              <a:spcBef>
                <a:spcPts val="413"/>
              </a:spcBef>
              <a:spcAft>
                <a:spcPts val="0"/>
              </a:spcAft>
              <a:buClr>
                <a:schemeClr val="dk1"/>
              </a:buClr>
              <a:buSzPts val="992"/>
              <a:buFont typeface="Arial"/>
              <a:buNone/>
              <a:defRPr b="0" i="0" sz="992" u="none" cap="none" strike="noStrike">
                <a:solidFill>
                  <a:schemeClr val="dk1"/>
                </a:solidFill>
                <a:latin typeface="Calibri"/>
                <a:ea typeface="Calibri"/>
                <a:cs typeface="Calibri"/>
                <a:sym typeface="Calibri"/>
              </a:defRPr>
            </a:lvl3pPr>
            <a:lvl4pPr indent="-228600" lvl="3" marL="1828800" marR="0" rtl="0" algn="l">
              <a:lnSpc>
                <a:spcPct val="90000"/>
              </a:lnSpc>
              <a:spcBef>
                <a:spcPts val="413"/>
              </a:spcBef>
              <a:spcAft>
                <a:spcPts val="0"/>
              </a:spcAft>
              <a:buClr>
                <a:schemeClr val="dk1"/>
              </a:buClr>
              <a:buSzPts val="827"/>
              <a:buFont typeface="Arial"/>
              <a:buNone/>
              <a:defRPr b="0" i="0" sz="827" u="none" cap="none" strike="noStrike">
                <a:solidFill>
                  <a:schemeClr val="dk1"/>
                </a:solidFill>
                <a:latin typeface="Calibri"/>
                <a:ea typeface="Calibri"/>
                <a:cs typeface="Calibri"/>
                <a:sym typeface="Calibri"/>
              </a:defRPr>
            </a:lvl4pPr>
            <a:lvl5pPr indent="-228600" lvl="4" marL="2286000" marR="0" rtl="0" algn="l">
              <a:lnSpc>
                <a:spcPct val="90000"/>
              </a:lnSpc>
              <a:spcBef>
                <a:spcPts val="413"/>
              </a:spcBef>
              <a:spcAft>
                <a:spcPts val="0"/>
              </a:spcAft>
              <a:buClr>
                <a:schemeClr val="dk1"/>
              </a:buClr>
              <a:buSzPts val="827"/>
              <a:buFont typeface="Arial"/>
              <a:buNone/>
              <a:defRPr b="0" i="0" sz="827" u="none" cap="none" strike="noStrike">
                <a:solidFill>
                  <a:schemeClr val="dk1"/>
                </a:solidFill>
                <a:latin typeface="Calibri"/>
                <a:ea typeface="Calibri"/>
                <a:cs typeface="Calibri"/>
                <a:sym typeface="Calibri"/>
              </a:defRPr>
            </a:lvl5pPr>
            <a:lvl6pPr indent="-228600" lvl="5" marL="2743200" marR="0" rtl="0" algn="l">
              <a:lnSpc>
                <a:spcPct val="90000"/>
              </a:lnSpc>
              <a:spcBef>
                <a:spcPts val="413"/>
              </a:spcBef>
              <a:spcAft>
                <a:spcPts val="0"/>
              </a:spcAft>
              <a:buClr>
                <a:schemeClr val="dk1"/>
              </a:buClr>
              <a:buSzPts val="827"/>
              <a:buFont typeface="Arial"/>
              <a:buNone/>
              <a:defRPr b="0" i="0" sz="827" u="none" cap="none" strike="noStrike">
                <a:solidFill>
                  <a:schemeClr val="dk1"/>
                </a:solidFill>
                <a:latin typeface="Calibri"/>
                <a:ea typeface="Calibri"/>
                <a:cs typeface="Calibri"/>
                <a:sym typeface="Calibri"/>
              </a:defRPr>
            </a:lvl6pPr>
            <a:lvl7pPr indent="-228600" lvl="6" marL="3200400" marR="0" rtl="0" algn="l">
              <a:lnSpc>
                <a:spcPct val="90000"/>
              </a:lnSpc>
              <a:spcBef>
                <a:spcPts val="413"/>
              </a:spcBef>
              <a:spcAft>
                <a:spcPts val="0"/>
              </a:spcAft>
              <a:buClr>
                <a:schemeClr val="dk1"/>
              </a:buClr>
              <a:buSzPts val="827"/>
              <a:buFont typeface="Arial"/>
              <a:buNone/>
              <a:defRPr b="0" i="0" sz="827" u="none" cap="none" strike="noStrike">
                <a:solidFill>
                  <a:schemeClr val="dk1"/>
                </a:solidFill>
                <a:latin typeface="Calibri"/>
                <a:ea typeface="Calibri"/>
                <a:cs typeface="Calibri"/>
                <a:sym typeface="Calibri"/>
              </a:defRPr>
            </a:lvl7pPr>
            <a:lvl8pPr indent="-228600" lvl="7" marL="3657600" marR="0" rtl="0" algn="l">
              <a:lnSpc>
                <a:spcPct val="90000"/>
              </a:lnSpc>
              <a:spcBef>
                <a:spcPts val="413"/>
              </a:spcBef>
              <a:spcAft>
                <a:spcPts val="0"/>
              </a:spcAft>
              <a:buClr>
                <a:schemeClr val="dk1"/>
              </a:buClr>
              <a:buSzPts val="827"/>
              <a:buFont typeface="Arial"/>
              <a:buNone/>
              <a:defRPr b="0" i="0" sz="827" u="none" cap="none" strike="noStrike">
                <a:solidFill>
                  <a:schemeClr val="dk1"/>
                </a:solidFill>
                <a:latin typeface="Calibri"/>
                <a:ea typeface="Calibri"/>
                <a:cs typeface="Calibri"/>
                <a:sym typeface="Calibri"/>
              </a:defRPr>
            </a:lvl8pPr>
            <a:lvl9pPr indent="-228600" lvl="8" marL="4114800" marR="0" rtl="0" algn="l">
              <a:lnSpc>
                <a:spcPct val="90000"/>
              </a:lnSpc>
              <a:spcBef>
                <a:spcPts val="413"/>
              </a:spcBef>
              <a:spcAft>
                <a:spcPts val="0"/>
              </a:spcAft>
              <a:buClr>
                <a:schemeClr val="dk1"/>
              </a:buClr>
              <a:buSzPts val="827"/>
              <a:buFont typeface="Arial"/>
              <a:buNone/>
              <a:defRPr b="0" i="0" sz="827" u="none" cap="none" strike="noStrike">
                <a:solidFill>
                  <a:schemeClr val="dk1"/>
                </a:solidFill>
                <a:latin typeface="Calibri"/>
                <a:ea typeface="Calibri"/>
                <a:cs typeface="Calibri"/>
                <a:sym typeface="Calibri"/>
              </a:defRPr>
            </a:lvl9pPr>
          </a:lstStyle>
          <a:p/>
        </p:txBody>
      </p:sp>
      <p:sp>
        <p:nvSpPr>
          <p:cNvPr id="56" name="Google Shape;56;p13"/>
          <p:cNvSpPr txBox="1"/>
          <p:nvPr>
            <p:ph idx="10" type="dt"/>
          </p:nvPr>
        </p:nvSpPr>
        <p:spPr>
          <a:xfrm>
            <a:off x="519728" y="9909729"/>
            <a:ext cx="1700927"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7" name="Google Shape;57;p13"/>
          <p:cNvSpPr txBox="1"/>
          <p:nvPr>
            <p:ph idx="11" type="ftr"/>
          </p:nvPr>
        </p:nvSpPr>
        <p:spPr>
          <a:xfrm>
            <a:off x="2504143" y="9909729"/>
            <a:ext cx="2551390"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8" name="Google Shape;58;p13"/>
          <p:cNvSpPr txBox="1"/>
          <p:nvPr>
            <p:ph idx="12" type="sldNum"/>
          </p:nvPr>
        </p:nvSpPr>
        <p:spPr>
          <a:xfrm>
            <a:off x="5339020" y="9909729"/>
            <a:ext cx="1700927" cy="56924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9" name="Shape 59"/>
        <p:cNvGrpSpPr/>
        <p:nvPr/>
      </p:nvGrpSpPr>
      <p:grpSpPr>
        <a:xfrm>
          <a:off x="0" y="0"/>
          <a:ext cx="0" cy="0"/>
          <a:chOff x="0" y="0"/>
          <a:chExt cx="0" cy="0"/>
        </a:xfrm>
      </p:grpSpPr>
      <p:sp>
        <p:nvSpPr>
          <p:cNvPr id="60" name="Google Shape;60;p14"/>
          <p:cNvSpPr txBox="1"/>
          <p:nvPr>
            <p:ph type="title"/>
          </p:nvPr>
        </p:nvSpPr>
        <p:spPr>
          <a:xfrm>
            <a:off x="520712" y="712788"/>
            <a:ext cx="2438192" cy="2494756"/>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645"/>
              <a:buFont typeface="Calibri"/>
              <a:buNone/>
              <a:defRPr b="0" i="0" sz="2645"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14"/>
          <p:cNvSpPr/>
          <p:nvPr>
            <p:ph idx="2" type="pic"/>
          </p:nvPr>
        </p:nvSpPr>
        <p:spPr>
          <a:xfrm>
            <a:off x="3213847" y="1539425"/>
            <a:ext cx="3827085" cy="7598117"/>
          </a:xfrm>
          <a:prstGeom prst="rect">
            <a:avLst/>
          </a:prstGeom>
          <a:noFill/>
          <a:ln>
            <a:noFill/>
          </a:ln>
        </p:spPr>
      </p:sp>
      <p:sp>
        <p:nvSpPr>
          <p:cNvPr id="62" name="Google Shape;62;p14"/>
          <p:cNvSpPr txBox="1"/>
          <p:nvPr>
            <p:ph idx="1" type="body"/>
          </p:nvPr>
        </p:nvSpPr>
        <p:spPr>
          <a:xfrm>
            <a:off x="520712" y="3207544"/>
            <a:ext cx="2438192" cy="594237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827"/>
              </a:spcBef>
              <a:spcAft>
                <a:spcPts val="0"/>
              </a:spcAft>
              <a:buClr>
                <a:schemeClr val="dk1"/>
              </a:buClr>
              <a:buSzPts val="1323"/>
              <a:buFont typeface="Arial"/>
              <a:buNone/>
              <a:defRPr b="0" i="0" sz="1323" u="none" cap="none" strike="noStrike">
                <a:solidFill>
                  <a:schemeClr val="dk1"/>
                </a:solidFill>
                <a:latin typeface="Calibri"/>
                <a:ea typeface="Calibri"/>
                <a:cs typeface="Calibri"/>
                <a:sym typeface="Calibri"/>
              </a:defRPr>
            </a:lvl1pPr>
            <a:lvl2pPr indent="-228600" lvl="1" marL="914400" marR="0" rtl="0" algn="l">
              <a:lnSpc>
                <a:spcPct val="90000"/>
              </a:lnSpc>
              <a:spcBef>
                <a:spcPts val="413"/>
              </a:spcBef>
              <a:spcAft>
                <a:spcPts val="0"/>
              </a:spcAft>
              <a:buClr>
                <a:schemeClr val="dk1"/>
              </a:buClr>
              <a:buSzPts val="1157"/>
              <a:buFont typeface="Arial"/>
              <a:buNone/>
              <a:defRPr b="0" i="0" sz="1157" u="none" cap="none" strike="noStrike">
                <a:solidFill>
                  <a:schemeClr val="dk1"/>
                </a:solidFill>
                <a:latin typeface="Calibri"/>
                <a:ea typeface="Calibri"/>
                <a:cs typeface="Calibri"/>
                <a:sym typeface="Calibri"/>
              </a:defRPr>
            </a:lvl2pPr>
            <a:lvl3pPr indent="-228600" lvl="2" marL="1371600" marR="0" rtl="0" algn="l">
              <a:lnSpc>
                <a:spcPct val="90000"/>
              </a:lnSpc>
              <a:spcBef>
                <a:spcPts val="413"/>
              </a:spcBef>
              <a:spcAft>
                <a:spcPts val="0"/>
              </a:spcAft>
              <a:buClr>
                <a:schemeClr val="dk1"/>
              </a:buClr>
              <a:buSzPts val="992"/>
              <a:buFont typeface="Arial"/>
              <a:buNone/>
              <a:defRPr b="0" i="0" sz="992" u="none" cap="none" strike="noStrike">
                <a:solidFill>
                  <a:schemeClr val="dk1"/>
                </a:solidFill>
                <a:latin typeface="Calibri"/>
                <a:ea typeface="Calibri"/>
                <a:cs typeface="Calibri"/>
                <a:sym typeface="Calibri"/>
              </a:defRPr>
            </a:lvl3pPr>
            <a:lvl4pPr indent="-228600" lvl="3" marL="1828800" marR="0" rtl="0" algn="l">
              <a:lnSpc>
                <a:spcPct val="90000"/>
              </a:lnSpc>
              <a:spcBef>
                <a:spcPts val="413"/>
              </a:spcBef>
              <a:spcAft>
                <a:spcPts val="0"/>
              </a:spcAft>
              <a:buClr>
                <a:schemeClr val="dk1"/>
              </a:buClr>
              <a:buSzPts val="827"/>
              <a:buFont typeface="Arial"/>
              <a:buNone/>
              <a:defRPr b="0" i="0" sz="827" u="none" cap="none" strike="noStrike">
                <a:solidFill>
                  <a:schemeClr val="dk1"/>
                </a:solidFill>
                <a:latin typeface="Calibri"/>
                <a:ea typeface="Calibri"/>
                <a:cs typeface="Calibri"/>
                <a:sym typeface="Calibri"/>
              </a:defRPr>
            </a:lvl4pPr>
            <a:lvl5pPr indent="-228600" lvl="4" marL="2286000" marR="0" rtl="0" algn="l">
              <a:lnSpc>
                <a:spcPct val="90000"/>
              </a:lnSpc>
              <a:spcBef>
                <a:spcPts val="413"/>
              </a:spcBef>
              <a:spcAft>
                <a:spcPts val="0"/>
              </a:spcAft>
              <a:buClr>
                <a:schemeClr val="dk1"/>
              </a:buClr>
              <a:buSzPts val="827"/>
              <a:buFont typeface="Arial"/>
              <a:buNone/>
              <a:defRPr b="0" i="0" sz="827" u="none" cap="none" strike="noStrike">
                <a:solidFill>
                  <a:schemeClr val="dk1"/>
                </a:solidFill>
                <a:latin typeface="Calibri"/>
                <a:ea typeface="Calibri"/>
                <a:cs typeface="Calibri"/>
                <a:sym typeface="Calibri"/>
              </a:defRPr>
            </a:lvl5pPr>
            <a:lvl6pPr indent="-228600" lvl="5" marL="2743200" marR="0" rtl="0" algn="l">
              <a:lnSpc>
                <a:spcPct val="90000"/>
              </a:lnSpc>
              <a:spcBef>
                <a:spcPts val="413"/>
              </a:spcBef>
              <a:spcAft>
                <a:spcPts val="0"/>
              </a:spcAft>
              <a:buClr>
                <a:schemeClr val="dk1"/>
              </a:buClr>
              <a:buSzPts val="827"/>
              <a:buFont typeface="Arial"/>
              <a:buNone/>
              <a:defRPr b="0" i="0" sz="827" u="none" cap="none" strike="noStrike">
                <a:solidFill>
                  <a:schemeClr val="dk1"/>
                </a:solidFill>
                <a:latin typeface="Calibri"/>
                <a:ea typeface="Calibri"/>
                <a:cs typeface="Calibri"/>
                <a:sym typeface="Calibri"/>
              </a:defRPr>
            </a:lvl6pPr>
            <a:lvl7pPr indent="-228600" lvl="6" marL="3200400" marR="0" rtl="0" algn="l">
              <a:lnSpc>
                <a:spcPct val="90000"/>
              </a:lnSpc>
              <a:spcBef>
                <a:spcPts val="413"/>
              </a:spcBef>
              <a:spcAft>
                <a:spcPts val="0"/>
              </a:spcAft>
              <a:buClr>
                <a:schemeClr val="dk1"/>
              </a:buClr>
              <a:buSzPts val="827"/>
              <a:buFont typeface="Arial"/>
              <a:buNone/>
              <a:defRPr b="0" i="0" sz="827" u="none" cap="none" strike="noStrike">
                <a:solidFill>
                  <a:schemeClr val="dk1"/>
                </a:solidFill>
                <a:latin typeface="Calibri"/>
                <a:ea typeface="Calibri"/>
                <a:cs typeface="Calibri"/>
                <a:sym typeface="Calibri"/>
              </a:defRPr>
            </a:lvl7pPr>
            <a:lvl8pPr indent="-228600" lvl="7" marL="3657600" marR="0" rtl="0" algn="l">
              <a:lnSpc>
                <a:spcPct val="90000"/>
              </a:lnSpc>
              <a:spcBef>
                <a:spcPts val="413"/>
              </a:spcBef>
              <a:spcAft>
                <a:spcPts val="0"/>
              </a:spcAft>
              <a:buClr>
                <a:schemeClr val="dk1"/>
              </a:buClr>
              <a:buSzPts val="827"/>
              <a:buFont typeface="Arial"/>
              <a:buNone/>
              <a:defRPr b="0" i="0" sz="827" u="none" cap="none" strike="noStrike">
                <a:solidFill>
                  <a:schemeClr val="dk1"/>
                </a:solidFill>
                <a:latin typeface="Calibri"/>
                <a:ea typeface="Calibri"/>
                <a:cs typeface="Calibri"/>
                <a:sym typeface="Calibri"/>
              </a:defRPr>
            </a:lvl8pPr>
            <a:lvl9pPr indent="-228600" lvl="8" marL="4114800" marR="0" rtl="0" algn="l">
              <a:lnSpc>
                <a:spcPct val="90000"/>
              </a:lnSpc>
              <a:spcBef>
                <a:spcPts val="413"/>
              </a:spcBef>
              <a:spcAft>
                <a:spcPts val="0"/>
              </a:spcAft>
              <a:buClr>
                <a:schemeClr val="dk1"/>
              </a:buClr>
              <a:buSzPts val="827"/>
              <a:buFont typeface="Arial"/>
              <a:buNone/>
              <a:defRPr b="0" i="0" sz="827" u="none" cap="none" strike="noStrike">
                <a:solidFill>
                  <a:schemeClr val="dk1"/>
                </a:solidFill>
                <a:latin typeface="Calibri"/>
                <a:ea typeface="Calibri"/>
                <a:cs typeface="Calibri"/>
                <a:sym typeface="Calibri"/>
              </a:defRPr>
            </a:lvl9pPr>
          </a:lstStyle>
          <a:p/>
        </p:txBody>
      </p:sp>
      <p:sp>
        <p:nvSpPr>
          <p:cNvPr id="63" name="Google Shape;63;p14"/>
          <p:cNvSpPr txBox="1"/>
          <p:nvPr>
            <p:ph idx="10" type="dt"/>
          </p:nvPr>
        </p:nvSpPr>
        <p:spPr>
          <a:xfrm>
            <a:off x="519728" y="9909729"/>
            <a:ext cx="1700927"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4" name="Google Shape;64;p14"/>
          <p:cNvSpPr txBox="1"/>
          <p:nvPr>
            <p:ph idx="11" type="ftr"/>
          </p:nvPr>
        </p:nvSpPr>
        <p:spPr>
          <a:xfrm>
            <a:off x="2504143" y="9909729"/>
            <a:ext cx="2551390" cy="5692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5" name="Google Shape;65;p14"/>
          <p:cNvSpPr txBox="1"/>
          <p:nvPr>
            <p:ph idx="12" type="sldNum"/>
          </p:nvPr>
        </p:nvSpPr>
        <p:spPr>
          <a:xfrm>
            <a:off x="5339020" y="9909729"/>
            <a:ext cx="1700927" cy="56924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8.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20.png"/><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3.png"/><Relationship Id="rId11" Type="http://schemas.openxmlformats.org/officeDocument/2006/relationships/image" Target="../media/image17.png"/><Relationship Id="rId10" Type="http://schemas.openxmlformats.org/officeDocument/2006/relationships/image" Target="../media/image22.png"/><Relationship Id="rId9"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12.png"/><Relationship Id="rId8"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p:nvPr/>
        </p:nvSpPr>
        <p:spPr>
          <a:xfrm>
            <a:off x="0" y="1534039"/>
            <a:ext cx="2043404" cy="311658"/>
          </a:xfrm>
          <a:prstGeom prst="rect">
            <a:avLst/>
          </a:prstGeom>
          <a:solidFill>
            <a:srgbClr val="52A9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1"/>
          <p:cNvSpPr/>
          <p:nvPr/>
        </p:nvSpPr>
        <p:spPr>
          <a:xfrm>
            <a:off x="1049353" y="6857042"/>
            <a:ext cx="2789400" cy="311700"/>
          </a:xfrm>
          <a:prstGeom prst="rect">
            <a:avLst/>
          </a:prstGeom>
          <a:solidFill>
            <a:srgbClr val="52A9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520890" y="2376724"/>
            <a:ext cx="4561820" cy="2306140"/>
          </a:xfrm>
          <a:prstGeom prst="rect">
            <a:avLst/>
          </a:prstGeom>
          <a:solidFill>
            <a:srgbClr val="52A9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52A9DD"/>
              </a:solidFill>
              <a:latin typeface="Calibri"/>
              <a:ea typeface="Calibri"/>
              <a:cs typeface="Calibri"/>
              <a:sym typeface="Calibri"/>
            </a:endParaRPr>
          </a:p>
        </p:txBody>
      </p:sp>
      <p:sp>
        <p:nvSpPr>
          <p:cNvPr id="86" name="Google Shape;86;p1"/>
          <p:cNvSpPr txBox="1"/>
          <p:nvPr/>
        </p:nvSpPr>
        <p:spPr>
          <a:xfrm>
            <a:off x="3319342" y="640014"/>
            <a:ext cx="4027816"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s-ES" sz="900" u="none" cap="none" strike="noStrike">
                <a:solidFill>
                  <a:schemeClr val="lt1"/>
                </a:solidFill>
                <a:latin typeface="Calibri"/>
                <a:ea typeface="Calibri"/>
                <a:cs typeface="Calibri"/>
                <a:sym typeface="Calibri"/>
              </a:rPr>
              <a:t>SERIE ACCIÓN</a:t>
            </a:r>
            <a:endParaRPr b="1" i="0" sz="900" u="none" cap="none" strike="noStrike">
              <a:solidFill>
                <a:schemeClr val="lt1"/>
              </a:solidFill>
              <a:latin typeface="Calibri"/>
              <a:ea typeface="Calibri"/>
              <a:cs typeface="Calibri"/>
              <a:sym typeface="Calibri"/>
            </a:endParaRPr>
          </a:p>
        </p:txBody>
      </p:sp>
      <p:sp>
        <p:nvSpPr>
          <p:cNvPr id="87" name="Google Shape;87;p1"/>
          <p:cNvSpPr txBox="1"/>
          <p:nvPr/>
        </p:nvSpPr>
        <p:spPr>
          <a:xfrm>
            <a:off x="3319342" y="132089"/>
            <a:ext cx="4310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s-ES" sz="1400" u="none" cap="none" strike="noStrike">
                <a:solidFill>
                  <a:schemeClr val="lt1"/>
                </a:solidFill>
                <a:latin typeface="Calibri"/>
                <a:ea typeface="Calibri"/>
                <a:cs typeface="Calibri"/>
                <a:sym typeface="Calibri"/>
              </a:rPr>
              <a:t>FICHA PEDAGÓGICA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chemeClr val="lt1"/>
                </a:solidFill>
                <a:latin typeface="Calibri"/>
                <a:ea typeface="Calibri"/>
                <a:cs typeface="Calibri"/>
                <a:sym typeface="Calibri"/>
              </a:rPr>
              <a:t>LA MIRADA PERSONAL</a:t>
            </a:r>
            <a:endParaRPr b="1" i="0" sz="1800" u="none" cap="none" strike="noStrike">
              <a:solidFill>
                <a:schemeClr val="lt1"/>
              </a:solidFill>
              <a:latin typeface="Calibri"/>
              <a:ea typeface="Calibri"/>
              <a:cs typeface="Calibri"/>
              <a:sym typeface="Calibri"/>
            </a:endParaRPr>
          </a:p>
        </p:txBody>
      </p:sp>
      <p:sp>
        <p:nvSpPr>
          <p:cNvPr id="88" name="Google Shape;88;p1"/>
          <p:cNvSpPr txBox="1"/>
          <p:nvPr/>
        </p:nvSpPr>
        <p:spPr>
          <a:xfrm>
            <a:off x="421924" y="1551520"/>
            <a:ext cx="1549263"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s-ES" sz="1200" u="none" cap="none" strike="noStrike">
                <a:solidFill>
                  <a:schemeClr val="lt1"/>
                </a:solidFill>
                <a:latin typeface="Calibri"/>
                <a:ea typeface="Calibri"/>
                <a:cs typeface="Calibri"/>
                <a:sym typeface="Calibri"/>
              </a:rPr>
              <a:t>EDADES SUGERIDAS</a:t>
            </a:r>
            <a:endParaRPr b="1" i="0" sz="1200" u="none" cap="none" strike="noStrike">
              <a:solidFill>
                <a:schemeClr val="lt1"/>
              </a:solidFill>
              <a:latin typeface="Calibri"/>
              <a:ea typeface="Calibri"/>
              <a:cs typeface="Calibri"/>
              <a:sym typeface="Calibri"/>
            </a:endParaRPr>
          </a:p>
        </p:txBody>
      </p:sp>
      <p:sp>
        <p:nvSpPr>
          <p:cNvPr id="89" name="Google Shape;89;p1"/>
          <p:cNvSpPr txBox="1"/>
          <p:nvPr/>
        </p:nvSpPr>
        <p:spPr>
          <a:xfrm>
            <a:off x="2750460" y="1438767"/>
            <a:ext cx="1258358"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1" i="0" lang="es-ES" sz="1200" u="none" cap="none" strike="noStrike">
                <a:solidFill>
                  <a:srgbClr val="52A9DD"/>
                </a:solidFill>
                <a:latin typeface="Calibri"/>
                <a:ea typeface="Calibri"/>
                <a:cs typeface="Calibri"/>
                <a:sym typeface="Calibri"/>
              </a:rPr>
              <a:t>DOMINIOS DE</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rPr b="1" i="0" lang="es-ES" sz="1200" u="none" cap="none" strike="noStrike">
                <a:solidFill>
                  <a:srgbClr val="52A9DD"/>
                </a:solidFill>
                <a:latin typeface="Calibri"/>
                <a:ea typeface="Calibri"/>
                <a:cs typeface="Calibri"/>
                <a:sym typeface="Calibri"/>
              </a:rPr>
              <a:t>CONOCIMIENTO</a:t>
            </a:r>
            <a:endParaRPr b="1" i="0" sz="1200" u="none" cap="none" strike="noStrike">
              <a:solidFill>
                <a:srgbClr val="52A9DD"/>
              </a:solidFill>
              <a:latin typeface="Calibri"/>
              <a:ea typeface="Calibri"/>
              <a:cs typeface="Calibri"/>
              <a:sym typeface="Calibri"/>
            </a:endParaRPr>
          </a:p>
        </p:txBody>
      </p:sp>
      <p:sp>
        <p:nvSpPr>
          <p:cNvPr id="90" name="Google Shape;90;p1"/>
          <p:cNvSpPr txBox="1"/>
          <p:nvPr/>
        </p:nvSpPr>
        <p:spPr>
          <a:xfrm>
            <a:off x="4142851" y="1373793"/>
            <a:ext cx="1980000" cy="6234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3A9F4"/>
              </a:buClr>
              <a:buSzPts val="1150"/>
              <a:buFont typeface="Arial"/>
              <a:buChar char="•"/>
            </a:pPr>
            <a:r>
              <a:rPr b="0" i="0" lang="es-ES" sz="1150" u="none" cap="none" strike="noStrike">
                <a:solidFill>
                  <a:srgbClr val="3F3F3F"/>
                </a:solidFill>
                <a:latin typeface="Calibri"/>
                <a:ea typeface="Calibri"/>
                <a:cs typeface="Calibri"/>
                <a:sym typeface="Calibri"/>
              </a:rPr>
              <a:t>Arte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3A9F4"/>
              </a:buClr>
              <a:buSzPts val="1150"/>
              <a:buFont typeface="Arial"/>
              <a:buChar char="•"/>
            </a:pPr>
            <a:r>
              <a:rPr b="0" i="0" lang="es-ES" sz="1150" u="none" cap="none" strike="noStrike">
                <a:solidFill>
                  <a:srgbClr val="3F3F3F"/>
                </a:solidFill>
                <a:latin typeface="Calibri"/>
                <a:ea typeface="Calibri"/>
                <a:cs typeface="Calibri"/>
                <a:sym typeface="Calibri"/>
              </a:rPr>
              <a:t>Lengua </a:t>
            </a:r>
            <a:endParaRPr b="0" i="0" sz="1150" u="none" cap="none" strike="noStrike">
              <a:solidFill>
                <a:srgbClr val="3F3F3F"/>
              </a:solidFill>
              <a:latin typeface="Calibri"/>
              <a:ea typeface="Calibri"/>
              <a:cs typeface="Calibri"/>
              <a:sym typeface="Calibri"/>
            </a:endParaRPr>
          </a:p>
          <a:p>
            <a:pPr indent="-171450" lvl="0" marL="171450" marR="0" rtl="0" algn="l">
              <a:lnSpc>
                <a:spcPct val="100000"/>
              </a:lnSpc>
              <a:spcBef>
                <a:spcPts val="0"/>
              </a:spcBef>
              <a:spcAft>
                <a:spcPts val="0"/>
              </a:spcAft>
              <a:buClr>
                <a:srgbClr val="03A9F4"/>
              </a:buClr>
              <a:buSzPts val="1150"/>
              <a:buFont typeface="Arial"/>
              <a:buChar char="•"/>
            </a:pPr>
            <a:r>
              <a:rPr b="0" i="0" lang="es-ES" sz="1150" u="none" cap="none" strike="noStrike">
                <a:solidFill>
                  <a:srgbClr val="3F3F3F"/>
                </a:solidFill>
                <a:latin typeface="Calibri"/>
                <a:ea typeface="Calibri"/>
                <a:cs typeface="Calibri"/>
                <a:sym typeface="Calibri"/>
              </a:rPr>
              <a:t>Medios de comunicación</a:t>
            </a:r>
            <a:endParaRPr b="0" i="0" sz="1150" u="none" cap="none" strike="noStrike">
              <a:solidFill>
                <a:srgbClr val="3F3F3F"/>
              </a:solidFill>
              <a:latin typeface="Calibri"/>
              <a:ea typeface="Calibri"/>
              <a:cs typeface="Calibri"/>
              <a:sym typeface="Calibri"/>
            </a:endParaRPr>
          </a:p>
        </p:txBody>
      </p:sp>
      <p:sp>
        <p:nvSpPr>
          <p:cNvPr id="91" name="Google Shape;91;p1"/>
          <p:cNvSpPr txBox="1"/>
          <p:nvPr/>
        </p:nvSpPr>
        <p:spPr>
          <a:xfrm>
            <a:off x="2971102" y="4774917"/>
            <a:ext cx="16161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rgbClr val="52A9DD"/>
                </a:solidFill>
                <a:latin typeface="Calibri"/>
                <a:ea typeface="Calibri"/>
                <a:cs typeface="Calibri"/>
                <a:sym typeface="Calibri"/>
              </a:rPr>
              <a:t>PRESENTACIÓN</a:t>
            </a:r>
            <a:endParaRPr b="1" i="0" sz="1400" u="none" cap="none" strike="noStrike">
              <a:solidFill>
                <a:srgbClr val="52A9DD"/>
              </a:solidFill>
              <a:latin typeface="Calibri"/>
              <a:ea typeface="Calibri"/>
              <a:cs typeface="Calibri"/>
              <a:sym typeface="Calibri"/>
            </a:endParaRPr>
          </a:p>
        </p:txBody>
      </p:sp>
      <p:sp>
        <p:nvSpPr>
          <p:cNvPr id="92" name="Google Shape;92;p1"/>
          <p:cNvSpPr txBox="1"/>
          <p:nvPr/>
        </p:nvSpPr>
        <p:spPr>
          <a:xfrm>
            <a:off x="1151300" y="4984600"/>
            <a:ext cx="5415900" cy="1862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1" i="0" lang="es-ES" sz="1150" u="none" cap="none" strike="noStrike">
                <a:solidFill>
                  <a:srgbClr val="3F3F3F"/>
                </a:solidFill>
                <a:latin typeface="Calibri"/>
                <a:ea typeface="Calibri"/>
                <a:cs typeface="Calibri"/>
                <a:sym typeface="Calibri"/>
              </a:rPr>
              <a:t>¿Te gustaría contar tus historias en imágenes? ¡Acción! es un taller-serie que ofrece consejos cinematográficos para que niños y jóvenes puedan armar su propio relato audiovisual con sus celulares. A lo largo de seis capítulos, Lucas, director profesional de documentales de Argentina, despliega recursos para potenciar el punto de vista sobre el mundo que nos rodea, armar una estructura narrativa, ya sea de ficción o documental, estructurar un relato, construir personajes o preparar una entrevista.</a:t>
            </a:r>
            <a:endParaRPr b="1" i="0" sz="1150" u="none" cap="none" strike="noStrike">
              <a:solidFill>
                <a:srgbClr val="3F3F3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1" i="0" lang="es-ES" sz="1150" u="none" cap="none" strike="noStrike">
                <a:solidFill>
                  <a:srgbClr val="3F3F3F"/>
                </a:solidFill>
                <a:latin typeface="Calibri"/>
                <a:ea typeface="Calibri"/>
                <a:cs typeface="Calibri"/>
                <a:sym typeface="Calibri"/>
              </a:rPr>
              <a:t>Este primer episodio nos invita a descubrir nuestra propia mirada a través de la cámara. Invita a tus estudiantes a que, a través de la cámara de sus teléfonos, fomenten la creatividad, cuenten historias y amplíen su visión acerca del mundo que los rodea. </a:t>
            </a:r>
            <a:endParaRPr b="1" i="0" sz="1150" u="none" cap="none" strike="noStrike">
              <a:solidFill>
                <a:srgbClr val="3F3F3F"/>
              </a:solidFill>
              <a:latin typeface="Calibri"/>
              <a:ea typeface="Calibri"/>
              <a:cs typeface="Calibri"/>
              <a:sym typeface="Calibri"/>
            </a:endParaRPr>
          </a:p>
        </p:txBody>
      </p:sp>
      <p:sp>
        <p:nvSpPr>
          <p:cNvPr id="93" name="Google Shape;93;p1"/>
          <p:cNvSpPr txBox="1"/>
          <p:nvPr/>
        </p:nvSpPr>
        <p:spPr>
          <a:xfrm>
            <a:off x="723404" y="7276488"/>
            <a:ext cx="6071400" cy="800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50"/>
              <a:buFont typeface="Arial"/>
              <a:buNone/>
            </a:pPr>
            <a:r>
              <a:rPr b="0" i="0" lang="es-ES" sz="1150" u="none" cap="none" strike="noStrike">
                <a:solidFill>
                  <a:srgbClr val="3F3F3F"/>
                </a:solidFill>
                <a:latin typeface="Calibri"/>
                <a:ea typeface="Calibri"/>
                <a:cs typeface="Calibri"/>
                <a:sym typeface="Calibri"/>
              </a:rPr>
              <a:t>Lugares, objetos, paisajes, personas, luz, sonidos … Todos estos son elementos que pueden ser parte de la historia que queremos contar. ¿Cómo contar una historia? ¿Qué elementos tener en cuenta a la hora de contarla a través de imágenes? Invitemos a los estudiantes a investigar acerca de estas cuestiones como punto de partida del trabajo a realizar.</a:t>
            </a:r>
            <a:endParaRPr b="0" i="0" sz="1150" u="none" cap="none" strike="noStrike">
              <a:solidFill>
                <a:srgbClr val="3F3F3F"/>
              </a:solidFill>
              <a:latin typeface="Calibri"/>
              <a:ea typeface="Calibri"/>
              <a:cs typeface="Calibri"/>
              <a:sym typeface="Calibri"/>
            </a:endParaRPr>
          </a:p>
        </p:txBody>
      </p:sp>
      <p:sp>
        <p:nvSpPr>
          <p:cNvPr id="94" name="Google Shape;94;p1"/>
          <p:cNvSpPr txBox="1"/>
          <p:nvPr/>
        </p:nvSpPr>
        <p:spPr>
          <a:xfrm>
            <a:off x="1196555" y="6854686"/>
            <a:ext cx="2693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lt1"/>
                </a:solidFill>
                <a:latin typeface="Calibri"/>
                <a:ea typeface="Calibri"/>
                <a:cs typeface="Calibri"/>
                <a:sym typeface="Calibri"/>
              </a:rPr>
              <a:t>HACEMOS FOCO EN EL </a:t>
            </a:r>
            <a:r>
              <a:rPr b="1" i="0" lang="es-ES" sz="1400" u="none" cap="none" strike="noStrike">
                <a:solidFill>
                  <a:schemeClr val="lt1"/>
                </a:solidFill>
                <a:latin typeface="Calibri"/>
                <a:ea typeface="Calibri"/>
                <a:cs typeface="Calibri"/>
                <a:sym typeface="Calibri"/>
              </a:rPr>
              <a:t>CONOCER</a:t>
            </a:r>
            <a:endParaRPr b="1" i="0" sz="1400" u="none" cap="none" strike="noStrike">
              <a:solidFill>
                <a:schemeClr val="lt1"/>
              </a:solidFill>
              <a:latin typeface="Calibri"/>
              <a:ea typeface="Calibri"/>
              <a:cs typeface="Calibri"/>
              <a:sym typeface="Calibri"/>
            </a:endParaRPr>
          </a:p>
        </p:txBody>
      </p:sp>
      <p:sp>
        <p:nvSpPr>
          <p:cNvPr id="95" name="Google Shape;95;p1"/>
          <p:cNvSpPr txBox="1"/>
          <p:nvPr/>
        </p:nvSpPr>
        <p:spPr>
          <a:xfrm>
            <a:off x="723404" y="8716874"/>
            <a:ext cx="6071400" cy="446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s-ES" sz="1150" u="none" cap="none" strike="noStrike">
                <a:solidFill>
                  <a:srgbClr val="3F3F3F"/>
                </a:solidFill>
                <a:latin typeface="Calibri"/>
                <a:ea typeface="Calibri"/>
                <a:cs typeface="Calibri"/>
                <a:sym typeface="Calibri"/>
              </a:rPr>
              <a:t>3, 2, 1 … Hay historias para contar y hay historias para descubrir.</a:t>
            </a:r>
            <a:r>
              <a:rPr b="1" i="0" lang="es-ES" sz="1150" u="none" cap="none" strike="noStrike">
                <a:solidFill>
                  <a:srgbClr val="3F3F3F"/>
                </a:solidFill>
                <a:latin typeface="Calibri"/>
                <a:ea typeface="Calibri"/>
                <a:cs typeface="Calibri"/>
                <a:sym typeface="Calibri"/>
              </a:rPr>
              <a:t> </a:t>
            </a:r>
            <a:r>
              <a:rPr b="0" i="0" lang="es-ES" sz="1150" u="none" cap="none" strike="noStrike">
                <a:solidFill>
                  <a:srgbClr val="3F3F3F"/>
                </a:solidFill>
                <a:latin typeface="Calibri"/>
                <a:ea typeface="Calibri"/>
                <a:cs typeface="Calibri"/>
                <a:sym typeface="Calibri"/>
              </a:rPr>
              <a:t>¿Y si capturamos imágenes y creamos nuestra propia historia?</a:t>
            </a:r>
            <a:endParaRPr b="0" i="0" sz="1150" u="none" cap="none" strike="noStrike">
              <a:solidFill>
                <a:srgbClr val="3F3F3F"/>
              </a:solidFill>
              <a:latin typeface="Calibri"/>
              <a:ea typeface="Calibri"/>
              <a:cs typeface="Calibri"/>
              <a:sym typeface="Calibri"/>
            </a:endParaRPr>
          </a:p>
        </p:txBody>
      </p:sp>
      <p:sp>
        <p:nvSpPr>
          <p:cNvPr id="96" name="Google Shape;96;p1"/>
          <p:cNvSpPr txBox="1"/>
          <p:nvPr/>
        </p:nvSpPr>
        <p:spPr>
          <a:xfrm>
            <a:off x="712542" y="9901315"/>
            <a:ext cx="6071400" cy="623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s-ES" sz="1150" u="none" cap="none" strike="noStrike">
                <a:solidFill>
                  <a:srgbClr val="3F3F3F"/>
                </a:solidFill>
                <a:latin typeface="Calibri"/>
                <a:ea typeface="Calibri"/>
                <a:cs typeface="Calibri"/>
                <a:sym typeface="Calibri"/>
              </a:rPr>
              <a:t>La mirada personal es única, ¿cuál es la tuya? </a:t>
            </a:r>
            <a:endParaRPr b="0" i="0" sz="1150" u="none" cap="none" strike="noStrike">
              <a:solidFill>
                <a:srgbClr val="3F3F3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s-ES" sz="1150" u="none" cap="none" strike="noStrike">
                <a:solidFill>
                  <a:srgbClr val="3F3F3F"/>
                </a:solidFill>
                <a:latin typeface="Calibri"/>
                <a:ea typeface="Calibri"/>
                <a:cs typeface="Calibri"/>
                <a:sym typeface="Calibri"/>
              </a:rPr>
              <a:t>Invita a los estudiantes a descubrir su mirada sobre el mundo que los rodea y sobre ellos mismos. Mediante ejemplos y consejos, proponles que se pregunten sobre su propia mirada.</a:t>
            </a:r>
            <a:endParaRPr b="0" i="0" sz="1150" u="none" cap="none" strike="noStrike">
              <a:solidFill>
                <a:srgbClr val="3F3F3F"/>
              </a:solidFill>
              <a:latin typeface="Calibri"/>
              <a:ea typeface="Calibri"/>
              <a:cs typeface="Calibri"/>
              <a:sym typeface="Calibri"/>
            </a:endParaRPr>
          </a:p>
        </p:txBody>
      </p:sp>
      <p:pic>
        <p:nvPicPr>
          <p:cNvPr descr="Un dibujo de una cara feliz&#10;&#10;Descripción generada automáticamente con confianza baja" id="97" name="Google Shape;97;p1"/>
          <p:cNvPicPr preferRelativeResize="0"/>
          <p:nvPr/>
        </p:nvPicPr>
        <p:blipFill rotWithShape="1">
          <a:blip r:embed="rId3">
            <a:alphaModFix/>
          </a:blip>
          <a:srcRect b="0" l="0" r="0" t="0"/>
          <a:stretch/>
        </p:blipFill>
        <p:spPr>
          <a:xfrm>
            <a:off x="1154495" y="167855"/>
            <a:ext cx="1919683" cy="602781"/>
          </a:xfrm>
          <a:prstGeom prst="rect">
            <a:avLst/>
          </a:prstGeom>
          <a:noFill/>
          <a:ln>
            <a:noFill/>
          </a:ln>
        </p:spPr>
      </p:pic>
      <p:sp>
        <p:nvSpPr>
          <p:cNvPr id="98" name="Google Shape;98;p1"/>
          <p:cNvSpPr/>
          <p:nvPr/>
        </p:nvSpPr>
        <p:spPr>
          <a:xfrm>
            <a:off x="3147957" y="251377"/>
            <a:ext cx="18000" cy="5726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99" name="Google Shape;99;p1"/>
          <p:cNvGrpSpPr/>
          <p:nvPr/>
        </p:nvGrpSpPr>
        <p:grpSpPr>
          <a:xfrm>
            <a:off x="6603945" y="2633618"/>
            <a:ext cx="460518" cy="3254596"/>
            <a:chOff x="6481128" y="2124621"/>
            <a:chExt cx="533030" cy="3767056"/>
          </a:xfrm>
        </p:grpSpPr>
        <p:pic>
          <p:nvPicPr>
            <p:cNvPr descr="Icono&#10;&#10;Descripción generada automáticamente" id="100" name="Google Shape;100;p1"/>
            <p:cNvPicPr preferRelativeResize="0"/>
            <p:nvPr/>
          </p:nvPicPr>
          <p:blipFill rotWithShape="1">
            <a:blip r:embed="rId4">
              <a:alphaModFix/>
            </a:blip>
            <a:srcRect b="0" l="0" r="0" t="0"/>
            <a:stretch/>
          </p:blipFill>
          <p:spPr>
            <a:xfrm flipH="1" rot="-2700000">
              <a:off x="6500208" y="5765074"/>
              <a:ext cx="113902" cy="101145"/>
            </a:xfrm>
            <a:prstGeom prst="rect">
              <a:avLst/>
            </a:prstGeom>
            <a:noFill/>
            <a:ln>
              <a:noFill/>
            </a:ln>
          </p:spPr>
        </p:pic>
        <p:pic>
          <p:nvPicPr>
            <p:cNvPr descr="Icono&#10;&#10;Descripción generada automáticamente" id="101" name="Google Shape;101;p1"/>
            <p:cNvPicPr preferRelativeResize="0"/>
            <p:nvPr/>
          </p:nvPicPr>
          <p:blipFill rotWithShape="1">
            <a:blip r:embed="rId4">
              <a:alphaModFix/>
            </a:blip>
            <a:srcRect b="0" l="0" r="0" t="0"/>
            <a:stretch/>
          </p:blipFill>
          <p:spPr>
            <a:xfrm flipH="1" rot="-2700000">
              <a:off x="6500209" y="4580012"/>
              <a:ext cx="113902" cy="101145"/>
            </a:xfrm>
            <a:prstGeom prst="rect">
              <a:avLst/>
            </a:prstGeom>
            <a:noFill/>
            <a:ln>
              <a:noFill/>
            </a:ln>
          </p:spPr>
        </p:pic>
        <p:pic>
          <p:nvPicPr>
            <p:cNvPr descr="Icono&#10;&#10;Descripción generada automáticamente" id="102" name="Google Shape;102;p1"/>
            <p:cNvPicPr preferRelativeResize="0"/>
            <p:nvPr/>
          </p:nvPicPr>
          <p:blipFill rotWithShape="1">
            <a:blip r:embed="rId4">
              <a:alphaModFix/>
            </a:blip>
            <a:srcRect b="0" l="0" r="0" t="0"/>
            <a:stretch/>
          </p:blipFill>
          <p:spPr>
            <a:xfrm flipH="1" rot="-2700000">
              <a:off x="6500208" y="3335141"/>
              <a:ext cx="113902" cy="101145"/>
            </a:xfrm>
            <a:prstGeom prst="rect">
              <a:avLst/>
            </a:prstGeom>
            <a:noFill/>
            <a:ln>
              <a:noFill/>
            </a:ln>
          </p:spPr>
        </p:pic>
        <p:pic>
          <p:nvPicPr>
            <p:cNvPr descr="Icono&#10;&#10;Descripción generada automáticamente" id="103" name="Google Shape;103;p1"/>
            <p:cNvPicPr preferRelativeResize="0"/>
            <p:nvPr/>
          </p:nvPicPr>
          <p:blipFill rotWithShape="1">
            <a:blip r:embed="rId4">
              <a:alphaModFix/>
            </a:blip>
            <a:srcRect b="0" l="0" r="0" t="0"/>
            <a:stretch/>
          </p:blipFill>
          <p:spPr>
            <a:xfrm flipH="1" rot="-2700000">
              <a:off x="6500209" y="2150079"/>
              <a:ext cx="113902" cy="101145"/>
            </a:xfrm>
            <a:prstGeom prst="rect">
              <a:avLst/>
            </a:prstGeom>
            <a:noFill/>
            <a:ln>
              <a:noFill/>
            </a:ln>
          </p:spPr>
        </p:pic>
        <p:pic>
          <p:nvPicPr>
            <p:cNvPr descr="Icono&#10;&#10;Descripción generada automáticamente" id="104" name="Google Shape;104;p1"/>
            <p:cNvPicPr preferRelativeResize="0"/>
            <p:nvPr/>
          </p:nvPicPr>
          <p:blipFill rotWithShape="1">
            <a:blip r:embed="rId4">
              <a:alphaModFix/>
            </a:blip>
            <a:srcRect b="0" l="0" r="0" t="0"/>
            <a:stretch/>
          </p:blipFill>
          <p:spPr>
            <a:xfrm flipH="1" rot="-2700000">
              <a:off x="6881176" y="5199809"/>
              <a:ext cx="113902" cy="101145"/>
            </a:xfrm>
            <a:prstGeom prst="rect">
              <a:avLst/>
            </a:prstGeom>
            <a:noFill/>
            <a:ln>
              <a:noFill/>
            </a:ln>
          </p:spPr>
        </p:pic>
        <p:pic>
          <p:nvPicPr>
            <p:cNvPr descr="Icono&#10;&#10;Descripción generada automáticamente" id="105" name="Google Shape;105;p1"/>
            <p:cNvPicPr preferRelativeResize="0"/>
            <p:nvPr/>
          </p:nvPicPr>
          <p:blipFill rotWithShape="1">
            <a:blip r:embed="rId4">
              <a:alphaModFix/>
            </a:blip>
            <a:srcRect b="0" l="0" r="0" t="0"/>
            <a:stretch/>
          </p:blipFill>
          <p:spPr>
            <a:xfrm flipH="1" rot="-2700000">
              <a:off x="6881177" y="4014747"/>
              <a:ext cx="113902" cy="101145"/>
            </a:xfrm>
            <a:prstGeom prst="rect">
              <a:avLst/>
            </a:prstGeom>
            <a:noFill/>
            <a:ln>
              <a:noFill/>
            </a:ln>
          </p:spPr>
        </p:pic>
        <p:pic>
          <p:nvPicPr>
            <p:cNvPr descr="Icono&#10;&#10;Descripción generada automáticamente" id="106" name="Google Shape;106;p1"/>
            <p:cNvPicPr preferRelativeResize="0"/>
            <p:nvPr/>
          </p:nvPicPr>
          <p:blipFill rotWithShape="1">
            <a:blip r:embed="rId4">
              <a:alphaModFix/>
            </a:blip>
            <a:srcRect b="0" l="0" r="0" t="0"/>
            <a:stretch/>
          </p:blipFill>
          <p:spPr>
            <a:xfrm flipH="1" rot="-2700000">
              <a:off x="6881176" y="2769876"/>
              <a:ext cx="113902" cy="101145"/>
            </a:xfrm>
            <a:prstGeom prst="rect">
              <a:avLst/>
            </a:prstGeom>
            <a:noFill/>
            <a:ln>
              <a:noFill/>
            </a:ln>
          </p:spPr>
        </p:pic>
      </p:grpSp>
      <p:grpSp>
        <p:nvGrpSpPr>
          <p:cNvPr id="107" name="Google Shape;107;p1"/>
          <p:cNvGrpSpPr/>
          <p:nvPr/>
        </p:nvGrpSpPr>
        <p:grpSpPr>
          <a:xfrm>
            <a:off x="1877358" y="1477265"/>
            <a:ext cx="434850" cy="424340"/>
            <a:chOff x="2893647" y="1153507"/>
            <a:chExt cx="434850" cy="424340"/>
          </a:xfrm>
        </p:grpSpPr>
        <p:sp>
          <p:nvSpPr>
            <p:cNvPr id="108" name="Google Shape;108;p1"/>
            <p:cNvSpPr/>
            <p:nvPr/>
          </p:nvSpPr>
          <p:spPr>
            <a:xfrm>
              <a:off x="2902465" y="1153507"/>
              <a:ext cx="424340" cy="424340"/>
            </a:xfrm>
            <a:prstGeom prst="ellipse">
              <a:avLst/>
            </a:prstGeom>
            <a:solidFill>
              <a:srgbClr val="00579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1"/>
            <p:cNvSpPr txBox="1"/>
            <p:nvPr/>
          </p:nvSpPr>
          <p:spPr>
            <a:xfrm>
              <a:off x="2893647" y="1173316"/>
              <a:ext cx="43485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ES" sz="1800" u="none" cap="none" strike="noStrike">
                  <a:solidFill>
                    <a:schemeClr val="lt1"/>
                  </a:solidFill>
                  <a:latin typeface="Calibri"/>
                  <a:ea typeface="Calibri"/>
                  <a:cs typeface="Calibri"/>
                  <a:sym typeface="Calibri"/>
                </a:rPr>
                <a:t>+9</a:t>
              </a:r>
              <a:endParaRPr b="1" i="0" sz="1800" u="none" cap="none" strike="noStrike">
                <a:solidFill>
                  <a:schemeClr val="lt1"/>
                </a:solidFill>
                <a:latin typeface="Calibri"/>
                <a:ea typeface="Calibri"/>
                <a:cs typeface="Calibri"/>
                <a:sym typeface="Calibri"/>
              </a:endParaRPr>
            </a:p>
          </p:txBody>
        </p:sp>
      </p:grpSp>
      <p:grpSp>
        <p:nvGrpSpPr>
          <p:cNvPr id="110" name="Google Shape;110;p1"/>
          <p:cNvGrpSpPr/>
          <p:nvPr/>
        </p:nvGrpSpPr>
        <p:grpSpPr>
          <a:xfrm>
            <a:off x="635995" y="6762878"/>
            <a:ext cx="518424" cy="515203"/>
            <a:chOff x="1754369" y="2977592"/>
            <a:chExt cx="518424" cy="515203"/>
          </a:xfrm>
        </p:grpSpPr>
        <p:sp>
          <p:nvSpPr>
            <p:cNvPr id="111" name="Google Shape;111;p1"/>
            <p:cNvSpPr/>
            <p:nvPr/>
          </p:nvSpPr>
          <p:spPr>
            <a:xfrm>
              <a:off x="1754369" y="2977592"/>
              <a:ext cx="515203" cy="515203"/>
            </a:xfrm>
            <a:prstGeom prst="ellipse">
              <a:avLst/>
            </a:prstGeom>
            <a:solidFill>
              <a:schemeClr val="lt1"/>
            </a:solidFill>
            <a:ln cap="flat" cmpd="sng" w="19050">
              <a:solidFill>
                <a:srgbClr val="51A7D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1"/>
            <p:cNvPicPr preferRelativeResize="0"/>
            <p:nvPr/>
          </p:nvPicPr>
          <p:blipFill rotWithShape="1">
            <a:blip r:embed="rId5">
              <a:alphaModFix/>
            </a:blip>
            <a:srcRect b="0" l="0" r="0" t="0"/>
            <a:stretch/>
          </p:blipFill>
          <p:spPr>
            <a:xfrm>
              <a:off x="1754369" y="3024067"/>
              <a:ext cx="518424" cy="419525"/>
            </a:xfrm>
            <a:prstGeom prst="rect">
              <a:avLst/>
            </a:prstGeom>
            <a:noFill/>
            <a:ln>
              <a:noFill/>
            </a:ln>
          </p:spPr>
        </p:pic>
      </p:grpSp>
      <p:cxnSp>
        <p:nvCxnSpPr>
          <p:cNvPr id="113" name="Google Shape;113;p1"/>
          <p:cNvCxnSpPr/>
          <p:nvPr/>
        </p:nvCxnSpPr>
        <p:spPr>
          <a:xfrm>
            <a:off x="4102124" y="1414152"/>
            <a:ext cx="0" cy="538022"/>
          </a:xfrm>
          <a:prstGeom prst="straightConnector1">
            <a:avLst/>
          </a:prstGeom>
          <a:noFill/>
          <a:ln cap="flat" cmpd="sng" w="15875">
            <a:solidFill>
              <a:srgbClr val="51A7DC"/>
            </a:solidFill>
            <a:prstDash val="solid"/>
            <a:miter lim="800000"/>
            <a:headEnd len="sm" w="sm" type="none"/>
            <a:tailEnd len="sm" w="sm" type="none"/>
          </a:ln>
        </p:spPr>
      </p:cxnSp>
      <p:sp>
        <p:nvSpPr>
          <p:cNvPr id="114" name="Google Shape;114;p1"/>
          <p:cNvSpPr/>
          <p:nvPr/>
        </p:nvSpPr>
        <p:spPr>
          <a:xfrm>
            <a:off x="1049353" y="8228642"/>
            <a:ext cx="2561700" cy="311700"/>
          </a:xfrm>
          <a:prstGeom prst="rect">
            <a:avLst/>
          </a:prstGeom>
          <a:solidFill>
            <a:srgbClr val="52A9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1"/>
          <p:cNvSpPr txBox="1"/>
          <p:nvPr/>
        </p:nvSpPr>
        <p:spPr>
          <a:xfrm>
            <a:off x="1196556" y="8226286"/>
            <a:ext cx="2414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lt1"/>
                </a:solidFill>
                <a:latin typeface="Calibri"/>
                <a:ea typeface="Calibri"/>
                <a:cs typeface="Calibri"/>
                <a:sym typeface="Calibri"/>
              </a:rPr>
              <a:t>HACEMOS FOCO EN EL </a:t>
            </a:r>
            <a:r>
              <a:rPr b="1" i="0" lang="es-ES" sz="1400" u="none" cap="none" strike="noStrike">
                <a:solidFill>
                  <a:schemeClr val="lt1"/>
                </a:solidFill>
                <a:latin typeface="Calibri"/>
                <a:ea typeface="Calibri"/>
                <a:cs typeface="Calibri"/>
                <a:sym typeface="Calibri"/>
              </a:rPr>
              <a:t>HACER</a:t>
            </a:r>
            <a:endParaRPr b="1" i="0" sz="1400" u="none" cap="none" strike="noStrike">
              <a:solidFill>
                <a:schemeClr val="lt1"/>
              </a:solidFill>
              <a:latin typeface="Calibri"/>
              <a:ea typeface="Calibri"/>
              <a:cs typeface="Calibri"/>
              <a:sym typeface="Calibri"/>
            </a:endParaRPr>
          </a:p>
        </p:txBody>
      </p:sp>
      <p:grpSp>
        <p:nvGrpSpPr>
          <p:cNvPr id="116" name="Google Shape;116;p1"/>
          <p:cNvGrpSpPr/>
          <p:nvPr/>
        </p:nvGrpSpPr>
        <p:grpSpPr>
          <a:xfrm>
            <a:off x="627611" y="8130720"/>
            <a:ext cx="523693" cy="515203"/>
            <a:chOff x="304612" y="4589188"/>
            <a:chExt cx="523693" cy="515203"/>
          </a:xfrm>
        </p:grpSpPr>
        <p:sp>
          <p:nvSpPr>
            <p:cNvPr id="117" name="Google Shape;117;p1"/>
            <p:cNvSpPr/>
            <p:nvPr/>
          </p:nvSpPr>
          <p:spPr>
            <a:xfrm>
              <a:off x="313102" y="4589188"/>
              <a:ext cx="515203" cy="515203"/>
            </a:xfrm>
            <a:prstGeom prst="ellipse">
              <a:avLst/>
            </a:prstGeom>
            <a:solidFill>
              <a:schemeClr val="lt1"/>
            </a:solidFill>
            <a:ln cap="flat" cmpd="sng" w="19050">
              <a:solidFill>
                <a:srgbClr val="51A7D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8" name="Google Shape;118;p1"/>
            <p:cNvPicPr preferRelativeResize="0"/>
            <p:nvPr/>
          </p:nvPicPr>
          <p:blipFill rotWithShape="1">
            <a:blip r:embed="rId6">
              <a:alphaModFix/>
            </a:blip>
            <a:srcRect b="0" l="0" r="0" t="0"/>
            <a:stretch/>
          </p:blipFill>
          <p:spPr>
            <a:xfrm>
              <a:off x="304612" y="4638510"/>
              <a:ext cx="517932" cy="419525"/>
            </a:xfrm>
            <a:prstGeom prst="rect">
              <a:avLst/>
            </a:prstGeom>
            <a:noFill/>
            <a:ln>
              <a:noFill/>
            </a:ln>
          </p:spPr>
        </p:pic>
      </p:grpSp>
      <p:sp>
        <p:nvSpPr>
          <p:cNvPr id="119" name="Google Shape;119;p1"/>
          <p:cNvSpPr/>
          <p:nvPr/>
        </p:nvSpPr>
        <p:spPr>
          <a:xfrm>
            <a:off x="1049353" y="9486720"/>
            <a:ext cx="2270100" cy="311700"/>
          </a:xfrm>
          <a:prstGeom prst="rect">
            <a:avLst/>
          </a:prstGeom>
          <a:solidFill>
            <a:srgbClr val="52A9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1"/>
          <p:cNvSpPr txBox="1"/>
          <p:nvPr/>
        </p:nvSpPr>
        <p:spPr>
          <a:xfrm>
            <a:off x="1196556" y="9484364"/>
            <a:ext cx="2246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lt1"/>
                </a:solidFill>
                <a:latin typeface="Calibri"/>
                <a:ea typeface="Calibri"/>
                <a:cs typeface="Calibri"/>
                <a:sym typeface="Calibri"/>
              </a:rPr>
              <a:t>HACEMOS FOCO EN EL </a:t>
            </a:r>
            <a:r>
              <a:rPr b="1" i="0" lang="es-ES" sz="1400" u="none" cap="none" strike="noStrike">
                <a:solidFill>
                  <a:schemeClr val="lt1"/>
                </a:solidFill>
                <a:latin typeface="Calibri"/>
                <a:ea typeface="Calibri"/>
                <a:cs typeface="Calibri"/>
                <a:sym typeface="Calibri"/>
              </a:rPr>
              <a:t>SER</a:t>
            </a:r>
            <a:endParaRPr b="1" i="0" sz="1400" u="none" cap="none" strike="noStrike">
              <a:solidFill>
                <a:schemeClr val="lt1"/>
              </a:solidFill>
              <a:latin typeface="Calibri"/>
              <a:ea typeface="Calibri"/>
              <a:cs typeface="Calibri"/>
              <a:sym typeface="Calibri"/>
            </a:endParaRPr>
          </a:p>
        </p:txBody>
      </p:sp>
      <p:grpSp>
        <p:nvGrpSpPr>
          <p:cNvPr id="121" name="Google Shape;121;p1"/>
          <p:cNvGrpSpPr/>
          <p:nvPr/>
        </p:nvGrpSpPr>
        <p:grpSpPr>
          <a:xfrm>
            <a:off x="625133" y="9388797"/>
            <a:ext cx="520410" cy="515203"/>
            <a:chOff x="307895" y="7850100"/>
            <a:chExt cx="520410" cy="515203"/>
          </a:xfrm>
        </p:grpSpPr>
        <p:sp>
          <p:nvSpPr>
            <p:cNvPr id="122" name="Google Shape;122;p1"/>
            <p:cNvSpPr/>
            <p:nvPr/>
          </p:nvSpPr>
          <p:spPr>
            <a:xfrm>
              <a:off x="313102" y="7850100"/>
              <a:ext cx="515203" cy="515203"/>
            </a:xfrm>
            <a:prstGeom prst="ellipse">
              <a:avLst/>
            </a:prstGeom>
            <a:solidFill>
              <a:schemeClr val="lt1"/>
            </a:solidFill>
            <a:ln cap="flat" cmpd="sng" w="19050">
              <a:solidFill>
                <a:srgbClr val="51A7D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3" name="Google Shape;123;p1"/>
            <p:cNvPicPr preferRelativeResize="0"/>
            <p:nvPr/>
          </p:nvPicPr>
          <p:blipFill rotWithShape="1">
            <a:blip r:embed="rId7">
              <a:alphaModFix/>
            </a:blip>
            <a:srcRect b="0" l="0" r="0" t="0"/>
            <a:stretch/>
          </p:blipFill>
          <p:spPr>
            <a:xfrm>
              <a:off x="307895" y="7921051"/>
              <a:ext cx="517932" cy="419525"/>
            </a:xfrm>
            <a:prstGeom prst="rect">
              <a:avLst/>
            </a:prstGeom>
            <a:noFill/>
            <a:ln>
              <a:noFill/>
            </a:ln>
          </p:spPr>
        </p:pic>
      </p:grpSp>
      <p:grpSp>
        <p:nvGrpSpPr>
          <p:cNvPr id="124" name="Google Shape;124;p1"/>
          <p:cNvGrpSpPr/>
          <p:nvPr/>
        </p:nvGrpSpPr>
        <p:grpSpPr>
          <a:xfrm>
            <a:off x="482744" y="2633857"/>
            <a:ext cx="471295" cy="3254356"/>
            <a:chOff x="591955" y="2124896"/>
            <a:chExt cx="545504" cy="3766781"/>
          </a:xfrm>
        </p:grpSpPr>
        <p:pic>
          <p:nvPicPr>
            <p:cNvPr descr="Icono&#10;&#10;Descripción generada automáticamente" id="125" name="Google Shape;125;p1"/>
            <p:cNvPicPr preferRelativeResize="0"/>
            <p:nvPr/>
          </p:nvPicPr>
          <p:blipFill rotWithShape="1">
            <a:blip r:embed="rId4">
              <a:alphaModFix/>
            </a:blip>
            <a:srcRect b="0" l="0" r="0" t="0"/>
            <a:stretch/>
          </p:blipFill>
          <p:spPr>
            <a:xfrm flipH="1" rot="8100000">
              <a:off x="991939" y="2150267"/>
              <a:ext cx="113513" cy="100800"/>
            </a:xfrm>
            <a:prstGeom prst="rect">
              <a:avLst/>
            </a:prstGeom>
            <a:noFill/>
            <a:ln>
              <a:noFill/>
            </a:ln>
          </p:spPr>
        </p:pic>
        <p:pic>
          <p:nvPicPr>
            <p:cNvPr descr="Icono&#10;&#10;Descripción generada automáticamente" id="126" name="Google Shape;126;p1"/>
            <p:cNvPicPr preferRelativeResize="0"/>
            <p:nvPr/>
          </p:nvPicPr>
          <p:blipFill rotWithShape="1">
            <a:blip r:embed="rId4">
              <a:alphaModFix/>
            </a:blip>
            <a:srcRect b="0" l="0" r="0" t="0"/>
            <a:stretch/>
          </p:blipFill>
          <p:spPr>
            <a:xfrm flipH="1" rot="8100000">
              <a:off x="991938" y="3335329"/>
              <a:ext cx="113513" cy="100800"/>
            </a:xfrm>
            <a:prstGeom prst="rect">
              <a:avLst/>
            </a:prstGeom>
            <a:noFill/>
            <a:ln>
              <a:noFill/>
            </a:ln>
          </p:spPr>
        </p:pic>
        <p:pic>
          <p:nvPicPr>
            <p:cNvPr descr="Icono&#10;&#10;Descripción generada automáticamente" id="127" name="Google Shape;127;p1"/>
            <p:cNvPicPr preferRelativeResize="0"/>
            <p:nvPr/>
          </p:nvPicPr>
          <p:blipFill rotWithShape="1">
            <a:blip r:embed="rId4">
              <a:alphaModFix/>
            </a:blip>
            <a:srcRect b="0" l="0" r="0" t="0"/>
            <a:stretch/>
          </p:blipFill>
          <p:spPr>
            <a:xfrm flipH="1" rot="8100000">
              <a:off x="991939" y="4580200"/>
              <a:ext cx="113513" cy="100800"/>
            </a:xfrm>
            <a:prstGeom prst="rect">
              <a:avLst/>
            </a:prstGeom>
            <a:noFill/>
            <a:ln>
              <a:noFill/>
            </a:ln>
          </p:spPr>
        </p:pic>
        <p:pic>
          <p:nvPicPr>
            <p:cNvPr descr="Icono&#10;&#10;Descripción generada automáticamente" id="128" name="Google Shape;128;p1"/>
            <p:cNvPicPr preferRelativeResize="0"/>
            <p:nvPr/>
          </p:nvPicPr>
          <p:blipFill rotWithShape="1">
            <a:blip r:embed="rId4">
              <a:alphaModFix/>
            </a:blip>
            <a:srcRect b="0" l="0" r="0" t="0"/>
            <a:stretch/>
          </p:blipFill>
          <p:spPr>
            <a:xfrm flipH="1" rot="8100000">
              <a:off x="610971" y="2715532"/>
              <a:ext cx="113513" cy="100800"/>
            </a:xfrm>
            <a:prstGeom prst="rect">
              <a:avLst/>
            </a:prstGeom>
            <a:noFill/>
            <a:ln>
              <a:noFill/>
            </a:ln>
          </p:spPr>
        </p:pic>
        <p:pic>
          <p:nvPicPr>
            <p:cNvPr descr="Icono&#10;&#10;Descripción generada automáticamente" id="129" name="Google Shape;129;p1"/>
            <p:cNvPicPr preferRelativeResize="0"/>
            <p:nvPr/>
          </p:nvPicPr>
          <p:blipFill rotWithShape="1">
            <a:blip r:embed="rId4">
              <a:alphaModFix/>
            </a:blip>
            <a:srcRect b="0" l="0" r="0" t="0"/>
            <a:stretch/>
          </p:blipFill>
          <p:spPr>
            <a:xfrm flipH="1" rot="8100000">
              <a:off x="610970" y="3900594"/>
              <a:ext cx="113513" cy="100800"/>
            </a:xfrm>
            <a:prstGeom prst="rect">
              <a:avLst/>
            </a:prstGeom>
            <a:noFill/>
            <a:ln>
              <a:noFill/>
            </a:ln>
          </p:spPr>
        </p:pic>
        <p:pic>
          <p:nvPicPr>
            <p:cNvPr descr="Icono&#10;&#10;Descripción generada automáticamente" id="130" name="Google Shape;130;p1"/>
            <p:cNvPicPr preferRelativeResize="0"/>
            <p:nvPr/>
          </p:nvPicPr>
          <p:blipFill rotWithShape="1">
            <a:blip r:embed="rId4">
              <a:alphaModFix/>
            </a:blip>
            <a:srcRect b="0" l="0" r="0" t="0"/>
            <a:stretch/>
          </p:blipFill>
          <p:spPr>
            <a:xfrm flipH="1" rot="8100000">
              <a:off x="610971" y="5145465"/>
              <a:ext cx="113513" cy="100800"/>
            </a:xfrm>
            <a:prstGeom prst="rect">
              <a:avLst/>
            </a:prstGeom>
            <a:noFill/>
            <a:ln>
              <a:noFill/>
            </a:ln>
          </p:spPr>
        </p:pic>
        <p:pic>
          <p:nvPicPr>
            <p:cNvPr descr="Icono&#10;&#10;Descripción generada automáticamente" id="131" name="Google Shape;131;p1"/>
            <p:cNvPicPr preferRelativeResize="0"/>
            <p:nvPr/>
          </p:nvPicPr>
          <p:blipFill rotWithShape="1">
            <a:blip r:embed="rId4">
              <a:alphaModFix/>
            </a:blip>
            <a:srcRect b="0" l="0" r="0" t="0"/>
            <a:stretch/>
          </p:blipFill>
          <p:spPr>
            <a:xfrm flipH="1" rot="-2700000">
              <a:off x="1004478" y="5765074"/>
              <a:ext cx="113902" cy="101145"/>
            </a:xfrm>
            <a:prstGeom prst="rect">
              <a:avLst/>
            </a:prstGeom>
            <a:noFill/>
            <a:ln>
              <a:noFill/>
            </a:ln>
          </p:spPr>
        </p:pic>
      </p:grpSp>
      <p:cxnSp>
        <p:nvCxnSpPr>
          <p:cNvPr id="132" name="Google Shape;132;p1"/>
          <p:cNvCxnSpPr/>
          <p:nvPr/>
        </p:nvCxnSpPr>
        <p:spPr>
          <a:xfrm>
            <a:off x="696509" y="7354134"/>
            <a:ext cx="0" cy="514800"/>
          </a:xfrm>
          <a:prstGeom prst="straightConnector1">
            <a:avLst/>
          </a:prstGeom>
          <a:noFill/>
          <a:ln cap="rnd" cmpd="sng" w="19050">
            <a:solidFill>
              <a:srgbClr val="51A7DC"/>
            </a:solidFill>
            <a:prstDash val="solid"/>
            <a:miter lim="800000"/>
            <a:headEnd len="sm" w="sm" type="none"/>
            <a:tailEnd len="sm" w="sm" type="none"/>
          </a:ln>
        </p:spPr>
      </p:cxnSp>
      <p:cxnSp>
        <p:nvCxnSpPr>
          <p:cNvPr id="133" name="Google Shape;133;p1"/>
          <p:cNvCxnSpPr/>
          <p:nvPr/>
        </p:nvCxnSpPr>
        <p:spPr>
          <a:xfrm>
            <a:off x="696509" y="8705564"/>
            <a:ext cx="0" cy="514800"/>
          </a:xfrm>
          <a:prstGeom prst="straightConnector1">
            <a:avLst/>
          </a:prstGeom>
          <a:noFill/>
          <a:ln cap="rnd" cmpd="sng" w="19050">
            <a:solidFill>
              <a:srgbClr val="51A7DC"/>
            </a:solidFill>
            <a:prstDash val="solid"/>
            <a:miter lim="800000"/>
            <a:headEnd len="sm" w="sm" type="none"/>
            <a:tailEnd len="sm" w="sm" type="none"/>
          </a:ln>
        </p:spPr>
      </p:cxnSp>
      <p:cxnSp>
        <p:nvCxnSpPr>
          <p:cNvPr id="134" name="Google Shape;134;p1"/>
          <p:cNvCxnSpPr/>
          <p:nvPr/>
        </p:nvCxnSpPr>
        <p:spPr>
          <a:xfrm>
            <a:off x="696509" y="9974070"/>
            <a:ext cx="0" cy="514800"/>
          </a:xfrm>
          <a:prstGeom prst="straightConnector1">
            <a:avLst/>
          </a:prstGeom>
          <a:noFill/>
          <a:ln cap="rnd" cmpd="sng" w="19050">
            <a:solidFill>
              <a:srgbClr val="51A7DC"/>
            </a:solidFill>
            <a:prstDash val="solid"/>
            <a:miter lim="800000"/>
            <a:headEnd len="sm" w="sm" type="none"/>
            <a:tailEnd len="sm" w="sm" type="none"/>
          </a:ln>
        </p:spPr>
      </p:cxnSp>
      <p:cxnSp>
        <p:nvCxnSpPr>
          <p:cNvPr id="135" name="Google Shape;135;p1"/>
          <p:cNvCxnSpPr/>
          <p:nvPr/>
        </p:nvCxnSpPr>
        <p:spPr>
          <a:xfrm>
            <a:off x="1101829" y="5183614"/>
            <a:ext cx="16800" cy="1440300"/>
          </a:xfrm>
          <a:prstGeom prst="straightConnector1">
            <a:avLst/>
          </a:prstGeom>
          <a:noFill/>
          <a:ln cap="rnd" cmpd="sng" w="19050">
            <a:solidFill>
              <a:srgbClr val="51A7DC"/>
            </a:solidFill>
            <a:prstDash val="solid"/>
            <a:miter lim="800000"/>
            <a:headEnd len="sm" w="sm" type="none"/>
            <a:tailEnd len="sm" w="sm" type="none"/>
          </a:ln>
        </p:spPr>
      </p:cxnSp>
      <p:pic>
        <p:nvPicPr>
          <p:cNvPr id="136" name="Google Shape;136;p1"/>
          <p:cNvPicPr preferRelativeResize="0"/>
          <p:nvPr/>
        </p:nvPicPr>
        <p:blipFill rotWithShape="1">
          <a:blip r:embed="rId8">
            <a:alphaModFix/>
          </a:blip>
          <a:srcRect b="0" l="0" r="0" t="0"/>
          <a:stretch/>
        </p:blipFill>
        <p:spPr>
          <a:xfrm>
            <a:off x="6256875" y="1522904"/>
            <a:ext cx="510616" cy="458688"/>
          </a:xfrm>
          <a:prstGeom prst="rect">
            <a:avLst/>
          </a:prstGeom>
          <a:noFill/>
          <a:ln>
            <a:noFill/>
          </a:ln>
        </p:spPr>
      </p:pic>
      <p:sp>
        <p:nvSpPr>
          <p:cNvPr id="137" name="Google Shape;137;p1"/>
          <p:cNvSpPr/>
          <p:nvPr/>
        </p:nvSpPr>
        <p:spPr>
          <a:xfrm>
            <a:off x="2750447" y="1339744"/>
            <a:ext cx="4310700" cy="825000"/>
          </a:xfrm>
          <a:prstGeom prst="roundRect">
            <a:avLst>
              <a:gd fmla="val 6341" name="adj"/>
            </a:avLst>
          </a:prstGeom>
          <a:noFill/>
          <a:ln cap="rnd" cmpd="sng" w="19050">
            <a:solidFill>
              <a:srgbClr val="52A9DD"/>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8" name="Google Shape;138;p1"/>
          <p:cNvPicPr preferRelativeResize="0"/>
          <p:nvPr/>
        </p:nvPicPr>
        <p:blipFill rotWithShape="1">
          <a:blip r:embed="rId9">
            <a:alphaModFix/>
          </a:blip>
          <a:srcRect b="0" l="0" r="0" t="0"/>
          <a:stretch/>
        </p:blipFill>
        <p:spPr>
          <a:xfrm>
            <a:off x="1584575" y="2428650"/>
            <a:ext cx="4406699" cy="21795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
          <p:cNvSpPr/>
          <p:nvPr/>
        </p:nvSpPr>
        <p:spPr>
          <a:xfrm>
            <a:off x="457000" y="1178900"/>
            <a:ext cx="6414900" cy="1426200"/>
          </a:xfrm>
          <a:prstGeom prst="roundRect">
            <a:avLst>
              <a:gd fmla="val 6341" name="adj"/>
            </a:avLst>
          </a:prstGeom>
          <a:noFill/>
          <a:ln cap="rnd" cmpd="sng" w="19050">
            <a:solidFill>
              <a:srgbClr val="52A9DD"/>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0" name="Google Shape;170;p2"/>
          <p:cNvSpPr/>
          <p:nvPr/>
        </p:nvSpPr>
        <p:spPr>
          <a:xfrm>
            <a:off x="457000" y="2925900"/>
            <a:ext cx="6414900" cy="1487400"/>
          </a:xfrm>
          <a:prstGeom prst="roundRect">
            <a:avLst>
              <a:gd fmla="val 6341" name="adj"/>
            </a:avLst>
          </a:prstGeom>
          <a:noFill/>
          <a:ln cap="rnd" cmpd="sng" w="19050">
            <a:solidFill>
              <a:srgbClr val="52A9DD"/>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2"/>
          <p:cNvSpPr/>
          <p:nvPr/>
        </p:nvSpPr>
        <p:spPr>
          <a:xfrm>
            <a:off x="457000" y="7420725"/>
            <a:ext cx="6414900" cy="1856700"/>
          </a:xfrm>
          <a:prstGeom prst="roundRect">
            <a:avLst>
              <a:gd fmla="val 3785" name="adj"/>
            </a:avLst>
          </a:prstGeom>
          <a:noFill/>
          <a:ln cap="rnd" cmpd="sng" w="19050">
            <a:solidFill>
              <a:srgbClr val="52A9DD"/>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2"/>
          <p:cNvSpPr/>
          <p:nvPr/>
        </p:nvSpPr>
        <p:spPr>
          <a:xfrm>
            <a:off x="457000" y="4789225"/>
            <a:ext cx="6414900" cy="2224200"/>
          </a:xfrm>
          <a:prstGeom prst="roundRect">
            <a:avLst>
              <a:gd fmla="val 3211" name="adj"/>
            </a:avLst>
          </a:prstGeom>
          <a:noFill/>
          <a:ln cap="rnd" cmpd="sng" w="19050">
            <a:solidFill>
              <a:srgbClr val="52A9DD"/>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p2"/>
          <p:cNvSpPr txBox="1"/>
          <p:nvPr/>
        </p:nvSpPr>
        <p:spPr>
          <a:xfrm>
            <a:off x="664520" y="1676530"/>
            <a:ext cx="6119700" cy="800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50"/>
              <a:buFont typeface="Arial"/>
              <a:buNone/>
            </a:pPr>
            <a:r>
              <a:rPr b="0" i="0" lang="es-ES" sz="1150" u="none" cap="none" strike="noStrike">
                <a:solidFill>
                  <a:srgbClr val="3F3F3F"/>
                </a:solidFill>
                <a:latin typeface="Calibri"/>
                <a:ea typeface="Calibri"/>
                <a:cs typeface="Calibri"/>
                <a:sym typeface="Calibri"/>
              </a:rPr>
              <a:t>Las actividades de las fichas Escuela Plus buscan inspirar propuestas pedagógicas en las que los alumnos puedan poner en juego el desarrollo de competencias. La creación de relatos audiovisuales es ideal para desarrollar la comunicación a través de diversos formatos, fomentar la lengua oral y escrita y ampliar la visión acerca del mundo.</a:t>
            </a:r>
            <a:endParaRPr b="0" i="0" sz="1150" u="none" cap="none" strike="noStrike">
              <a:solidFill>
                <a:srgbClr val="3F3F3F"/>
              </a:solidFill>
              <a:latin typeface="Calibri"/>
              <a:ea typeface="Calibri"/>
              <a:cs typeface="Calibri"/>
              <a:sym typeface="Calibri"/>
            </a:endParaRPr>
          </a:p>
        </p:txBody>
      </p:sp>
      <p:sp>
        <p:nvSpPr>
          <p:cNvPr id="174" name="Google Shape;174;p2"/>
          <p:cNvSpPr txBox="1"/>
          <p:nvPr/>
        </p:nvSpPr>
        <p:spPr>
          <a:xfrm>
            <a:off x="714575" y="3326350"/>
            <a:ext cx="6071700" cy="977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s-ES" sz="1150" u="none" cap="none" strike="noStrike">
                <a:solidFill>
                  <a:srgbClr val="3F3F3F"/>
                </a:solidFill>
                <a:latin typeface="Calibri"/>
                <a:ea typeface="Calibri"/>
                <a:cs typeface="Calibri"/>
                <a:sym typeface="Calibri"/>
              </a:rPr>
              <a:t>EL ARTE DE CONTAR HISTORIAS</a:t>
            </a:r>
            <a:endParaRPr b="0" i="0" sz="1150" u="none" cap="none" strike="noStrike">
              <a:solidFill>
                <a:srgbClr val="3F3F3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s-ES" sz="1150" u="none" cap="none" strike="noStrike">
                <a:solidFill>
                  <a:srgbClr val="3F3F3F"/>
                </a:solidFill>
                <a:latin typeface="Calibri"/>
                <a:ea typeface="Calibri"/>
                <a:cs typeface="Calibri"/>
                <a:sym typeface="Calibri"/>
              </a:rPr>
              <a:t>¿Cómo contar una historia? Personajes, escenas, voces, diálogos, silencios… Puedes proponer a tus estudiantes investigar acerca de los elementos claves que debería tener una gran historia. En base a la lista de elementos seleccionados por los estudiantes, será importante pensar juntos cómo convertir una historia escrita en una historia con imágenes. ¡Hora de investigar!</a:t>
            </a:r>
            <a:endParaRPr b="0" i="0" sz="1150" u="none" cap="none" strike="noStrike">
              <a:solidFill>
                <a:srgbClr val="3F3F3F"/>
              </a:solidFill>
              <a:latin typeface="Calibri"/>
              <a:ea typeface="Calibri"/>
              <a:cs typeface="Calibri"/>
              <a:sym typeface="Calibri"/>
            </a:endParaRPr>
          </a:p>
        </p:txBody>
      </p:sp>
      <p:sp>
        <p:nvSpPr>
          <p:cNvPr id="175" name="Google Shape;175;p2"/>
          <p:cNvSpPr txBox="1"/>
          <p:nvPr/>
        </p:nvSpPr>
        <p:spPr>
          <a:xfrm>
            <a:off x="678734" y="5294247"/>
            <a:ext cx="6067200" cy="1862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s-ES" sz="1150" u="none" cap="none" strike="noStrike">
                <a:solidFill>
                  <a:srgbClr val="3F3F3F"/>
                </a:solidFill>
                <a:latin typeface="Calibri"/>
                <a:ea typeface="Calibri"/>
                <a:cs typeface="Calibri"/>
                <a:sym typeface="Calibri"/>
              </a:rPr>
              <a:t>3, 2, 1 ¡CELULAR EN MANO!</a:t>
            </a:r>
            <a:endParaRPr b="0" i="0" sz="1150" u="none" cap="none" strike="noStrike">
              <a:solidFill>
                <a:srgbClr val="3F3F3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s-ES" sz="1150" u="none" cap="none" strike="noStrike">
                <a:solidFill>
                  <a:srgbClr val="3F3F3F"/>
                </a:solidFill>
                <a:latin typeface="Calibri"/>
                <a:ea typeface="Calibri"/>
                <a:cs typeface="Calibri"/>
                <a:sym typeface="Calibri"/>
              </a:rPr>
              <a:t>Quien ha escuchado y leído historias sabe que las mismas pueden contarse a través de imágenes.  Invita a los alumnos a salir por la escuela, casa o barrio con sus celulares y fotografiar 10 cosas que les llamen la atención. El mundo que nos rodea nos brinda elementos para descubrir o imaginar nuestras propias historias y es, a través de nuestra mirada, que podemos contarlas de la manera más original. Ayuda a los alumnos a descubrir el mundo y a observar con mayor detenimiento. Invítalos a confiar en su mirada sobre aquello que ven. Su voz es única y su mirada también. </a:t>
            </a:r>
            <a:endParaRPr b="0" i="0" sz="1150" u="none" cap="none" strike="noStrike">
              <a:solidFill>
                <a:srgbClr val="3F3F3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s-ES" sz="1150" u="none" cap="none" strike="noStrike">
                <a:solidFill>
                  <a:srgbClr val="3F3F3F"/>
                </a:solidFill>
                <a:latin typeface="Calibri"/>
                <a:ea typeface="Calibri"/>
                <a:cs typeface="Calibri"/>
                <a:sym typeface="Calibri"/>
              </a:rPr>
              <a:t>Luego puedes proponerles crear una historia con esas 10 imágenes. Pueden partir del armado de un storyboard. Considera todo aquello que los ayude a construir su relato a través de imágenes. </a:t>
            </a:r>
            <a:endParaRPr b="0" i="0" sz="1150" u="none" cap="none" strike="noStrike">
              <a:solidFill>
                <a:srgbClr val="3F3F3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50"/>
              <a:buFont typeface="Arial"/>
              <a:buNone/>
            </a:pPr>
            <a:r>
              <a:t/>
            </a:r>
            <a:endParaRPr b="0" i="0" sz="1150" u="none" cap="none" strike="noStrike">
              <a:solidFill>
                <a:srgbClr val="3F3F3F"/>
              </a:solidFill>
              <a:latin typeface="Calibri"/>
              <a:ea typeface="Calibri"/>
              <a:cs typeface="Calibri"/>
              <a:sym typeface="Calibri"/>
            </a:endParaRPr>
          </a:p>
        </p:txBody>
      </p:sp>
      <p:pic>
        <p:nvPicPr>
          <p:cNvPr id="176" name="Google Shape;176;p2"/>
          <p:cNvPicPr preferRelativeResize="0"/>
          <p:nvPr/>
        </p:nvPicPr>
        <p:blipFill rotWithShape="1">
          <a:blip r:embed="rId3">
            <a:alphaModFix/>
          </a:blip>
          <a:srcRect b="0" l="0" r="0" t="0"/>
          <a:stretch/>
        </p:blipFill>
        <p:spPr>
          <a:xfrm>
            <a:off x="-4860216" y="3259546"/>
            <a:ext cx="1123679" cy="884336"/>
          </a:xfrm>
          <a:prstGeom prst="rect">
            <a:avLst/>
          </a:prstGeom>
          <a:noFill/>
          <a:ln>
            <a:noFill/>
          </a:ln>
        </p:spPr>
      </p:pic>
      <p:sp>
        <p:nvSpPr>
          <p:cNvPr id="177" name="Google Shape;177;p2"/>
          <p:cNvSpPr/>
          <p:nvPr/>
        </p:nvSpPr>
        <p:spPr>
          <a:xfrm>
            <a:off x="720414" y="2917991"/>
            <a:ext cx="1331100" cy="325500"/>
          </a:xfrm>
          <a:prstGeom prst="rect">
            <a:avLst/>
          </a:prstGeom>
          <a:solidFill>
            <a:srgbClr val="52A9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2"/>
          <p:cNvSpPr txBox="1"/>
          <p:nvPr/>
        </p:nvSpPr>
        <p:spPr>
          <a:xfrm>
            <a:off x="850243" y="2887926"/>
            <a:ext cx="122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chemeClr val="lt1"/>
                </a:solidFill>
                <a:latin typeface="Calibri"/>
                <a:ea typeface="Calibri"/>
                <a:cs typeface="Calibri"/>
                <a:sym typeface="Calibri"/>
              </a:rPr>
              <a:t>CONOCER</a:t>
            </a:r>
            <a:endParaRPr b="1" i="0" sz="1800" u="none" cap="none" strike="noStrike">
              <a:solidFill>
                <a:schemeClr val="lt1"/>
              </a:solidFill>
              <a:latin typeface="Calibri"/>
              <a:ea typeface="Calibri"/>
              <a:cs typeface="Calibri"/>
              <a:sym typeface="Calibri"/>
            </a:endParaRPr>
          </a:p>
        </p:txBody>
      </p:sp>
      <p:sp>
        <p:nvSpPr>
          <p:cNvPr id="179" name="Google Shape;179;p2"/>
          <p:cNvSpPr/>
          <p:nvPr/>
        </p:nvSpPr>
        <p:spPr>
          <a:xfrm>
            <a:off x="2846790" y="1361657"/>
            <a:ext cx="1657500" cy="325500"/>
          </a:xfrm>
          <a:prstGeom prst="rect">
            <a:avLst/>
          </a:prstGeom>
          <a:solidFill>
            <a:srgbClr val="52A9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p2"/>
          <p:cNvSpPr txBox="1"/>
          <p:nvPr/>
        </p:nvSpPr>
        <p:spPr>
          <a:xfrm>
            <a:off x="2600066" y="1327313"/>
            <a:ext cx="2229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ES" sz="1800" u="none" cap="none" strike="noStrike">
                <a:solidFill>
                  <a:schemeClr val="lt1"/>
                </a:solidFill>
                <a:latin typeface="Calibri"/>
                <a:ea typeface="Calibri"/>
                <a:cs typeface="Calibri"/>
                <a:sym typeface="Calibri"/>
              </a:rPr>
              <a:t>ACTIVIDADES</a:t>
            </a:r>
            <a:endParaRPr b="1" i="0" sz="1800" u="none" cap="none" strike="noStrike">
              <a:solidFill>
                <a:schemeClr val="lt1"/>
              </a:solidFill>
              <a:latin typeface="Calibri"/>
              <a:ea typeface="Calibri"/>
              <a:cs typeface="Calibri"/>
              <a:sym typeface="Calibri"/>
            </a:endParaRPr>
          </a:p>
        </p:txBody>
      </p:sp>
      <p:grpSp>
        <p:nvGrpSpPr>
          <p:cNvPr id="181" name="Google Shape;181;p2"/>
          <p:cNvGrpSpPr/>
          <p:nvPr/>
        </p:nvGrpSpPr>
        <p:grpSpPr>
          <a:xfrm>
            <a:off x="313102" y="2823141"/>
            <a:ext cx="518424" cy="515203"/>
            <a:chOff x="1754369" y="2977592"/>
            <a:chExt cx="518424" cy="515203"/>
          </a:xfrm>
        </p:grpSpPr>
        <p:sp>
          <p:nvSpPr>
            <p:cNvPr id="182" name="Google Shape;182;p2"/>
            <p:cNvSpPr/>
            <p:nvPr/>
          </p:nvSpPr>
          <p:spPr>
            <a:xfrm>
              <a:off x="1754369" y="2977592"/>
              <a:ext cx="515203" cy="515203"/>
            </a:xfrm>
            <a:prstGeom prst="ellipse">
              <a:avLst/>
            </a:prstGeom>
            <a:solidFill>
              <a:schemeClr val="lt1"/>
            </a:solidFill>
            <a:ln cap="flat" cmpd="sng" w="19050">
              <a:solidFill>
                <a:srgbClr val="51A7D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3" name="Google Shape;183;p2"/>
            <p:cNvPicPr preferRelativeResize="0"/>
            <p:nvPr/>
          </p:nvPicPr>
          <p:blipFill rotWithShape="1">
            <a:blip r:embed="rId4">
              <a:alphaModFix/>
            </a:blip>
            <a:srcRect b="0" l="0" r="0" t="0"/>
            <a:stretch/>
          </p:blipFill>
          <p:spPr>
            <a:xfrm>
              <a:off x="1754369" y="3024067"/>
              <a:ext cx="518424" cy="419525"/>
            </a:xfrm>
            <a:prstGeom prst="rect">
              <a:avLst/>
            </a:prstGeom>
            <a:noFill/>
            <a:ln>
              <a:noFill/>
            </a:ln>
          </p:spPr>
        </p:pic>
      </p:grpSp>
      <p:sp>
        <p:nvSpPr>
          <p:cNvPr id="184" name="Google Shape;184;p2"/>
          <p:cNvSpPr/>
          <p:nvPr/>
        </p:nvSpPr>
        <p:spPr>
          <a:xfrm>
            <a:off x="682315" y="4884063"/>
            <a:ext cx="1080000" cy="325500"/>
          </a:xfrm>
          <a:prstGeom prst="rect">
            <a:avLst/>
          </a:prstGeom>
          <a:solidFill>
            <a:srgbClr val="52A9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5" name="Google Shape;185;p2"/>
          <p:cNvSpPr txBox="1"/>
          <p:nvPr/>
        </p:nvSpPr>
        <p:spPr>
          <a:xfrm>
            <a:off x="812143" y="4853998"/>
            <a:ext cx="864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chemeClr val="lt1"/>
                </a:solidFill>
                <a:latin typeface="Calibri"/>
                <a:ea typeface="Calibri"/>
                <a:cs typeface="Calibri"/>
                <a:sym typeface="Calibri"/>
              </a:rPr>
              <a:t>HACER</a:t>
            </a:r>
            <a:endParaRPr b="1" i="0" sz="1800" u="none" cap="none" strike="noStrike">
              <a:solidFill>
                <a:schemeClr val="lt1"/>
              </a:solidFill>
              <a:latin typeface="Calibri"/>
              <a:ea typeface="Calibri"/>
              <a:cs typeface="Calibri"/>
              <a:sym typeface="Calibri"/>
            </a:endParaRPr>
          </a:p>
        </p:txBody>
      </p:sp>
      <p:grpSp>
        <p:nvGrpSpPr>
          <p:cNvPr id="186" name="Google Shape;186;p2"/>
          <p:cNvGrpSpPr/>
          <p:nvPr/>
        </p:nvGrpSpPr>
        <p:grpSpPr>
          <a:xfrm>
            <a:off x="266512" y="4789213"/>
            <a:ext cx="523693" cy="515203"/>
            <a:chOff x="304612" y="4589188"/>
            <a:chExt cx="523693" cy="515203"/>
          </a:xfrm>
        </p:grpSpPr>
        <p:sp>
          <p:nvSpPr>
            <p:cNvPr id="187" name="Google Shape;187;p2"/>
            <p:cNvSpPr/>
            <p:nvPr/>
          </p:nvSpPr>
          <p:spPr>
            <a:xfrm>
              <a:off x="313102" y="4589188"/>
              <a:ext cx="515203" cy="515203"/>
            </a:xfrm>
            <a:prstGeom prst="ellipse">
              <a:avLst/>
            </a:prstGeom>
            <a:solidFill>
              <a:schemeClr val="lt1"/>
            </a:solidFill>
            <a:ln cap="flat" cmpd="sng" w="19050">
              <a:solidFill>
                <a:srgbClr val="51A7D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8" name="Google Shape;188;p2"/>
            <p:cNvPicPr preferRelativeResize="0"/>
            <p:nvPr/>
          </p:nvPicPr>
          <p:blipFill rotWithShape="1">
            <a:blip r:embed="rId5">
              <a:alphaModFix/>
            </a:blip>
            <a:srcRect b="0" l="0" r="0" t="0"/>
            <a:stretch/>
          </p:blipFill>
          <p:spPr>
            <a:xfrm>
              <a:off x="304612" y="4638510"/>
              <a:ext cx="517932" cy="419525"/>
            </a:xfrm>
            <a:prstGeom prst="rect">
              <a:avLst/>
            </a:prstGeom>
            <a:noFill/>
            <a:ln>
              <a:noFill/>
            </a:ln>
          </p:spPr>
        </p:pic>
      </p:grpSp>
      <p:sp>
        <p:nvSpPr>
          <p:cNvPr id="189" name="Google Shape;189;p2"/>
          <p:cNvSpPr txBox="1"/>
          <p:nvPr/>
        </p:nvSpPr>
        <p:spPr>
          <a:xfrm>
            <a:off x="1765929" y="675777"/>
            <a:ext cx="4027816" cy="25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s-ES" sz="1050" u="none" cap="none" strike="noStrike">
                <a:solidFill>
                  <a:schemeClr val="lt1"/>
                </a:solidFill>
                <a:latin typeface="Calibri"/>
                <a:ea typeface="Calibri"/>
                <a:cs typeface="Calibri"/>
                <a:sym typeface="Calibri"/>
              </a:rPr>
              <a:t>SERIE ACCIÓN</a:t>
            </a:r>
            <a:endParaRPr b="1" i="0" sz="1050" u="none" cap="none" strike="noStrike">
              <a:solidFill>
                <a:schemeClr val="lt1"/>
              </a:solidFill>
              <a:latin typeface="Calibri"/>
              <a:ea typeface="Calibri"/>
              <a:cs typeface="Calibri"/>
              <a:sym typeface="Calibri"/>
            </a:endParaRPr>
          </a:p>
        </p:txBody>
      </p:sp>
      <p:sp>
        <p:nvSpPr>
          <p:cNvPr id="190" name="Google Shape;190;p2"/>
          <p:cNvSpPr txBox="1"/>
          <p:nvPr/>
        </p:nvSpPr>
        <p:spPr>
          <a:xfrm>
            <a:off x="1624556" y="90250"/>
            <a:ext cx="4310563" cy="6771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chemeClr val="lt1"/>
                </a:solidFill>
                <a:latin typeface="Calibri"/>
                <a:ea typeface="Calibri"/>
                <a:cs typeface="Calibri"/>
                <a:sym typeface="Calibri"/>
              </a:rPr>
              <a:t>FICHA PEDAGÓGICA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s-ES" sz="2400" u="none" cap="none" strike="noStrike">
                <a:solidFill>
                  <a:schemeClr val="lt1"/>
                </a:solidFill>
                <a:latin typeface="Calibri"/>
                <a:ea typeface="Calibri"/>
                <a:cs typeface="Calibri"/>
                <a:sym typeface="Calibri"/>
              </a:rPr>
              <a:t>LA MIRADA PERSONAL</a:t>
            </a:r>
            <a:endParaRPr b="1" i="0" sz="2400" u="none" cap="none" strike="noStrike">
              <a:solidFill>
                <a:schemeClr val="lt1"/>
              </a:solidFill>
              <a:latin typeface="Calibri"/>
              <a:ea typeface="Calibri"/>
              <a:cs typeface="Calibri"/>
              <a:sym typeface="Calibri"/>
            </a:endParaRPr>
          </a:p>
        </p:txBody>
      </p:sp>
      <p:sp>
        <p:nvSpPr>
          <p:cNvPr id="191" name="Google Shape;191;p2"/>
          <p:cNvSpPr txBox="1"/>
          <p:nvPr/>
        </p:nvSpPr>
        <p:spPr>
          <a:xfrm>
            <a:off x="716834" y="7865069"/>
            <a:ext cx="6067200" cy="1685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s-ES" sz="1150" u="none" cap="none" strike="noStrike">
                <a:solidFill>
                  <a:srgbClr val="3F3F3F"/>
                </a:solidFill>
                <a:latin typeface="Calibri"/>
                <a:ea typeface="Calibri"/>
                <a:cs typeface="Calibri"/>
                <a:sym typeface="Calibri"/>
              </a:rPr>
              <a:t>¿CUÁL ES TU MIRADA? </a:t>
            </a:r>
            <a:endParaRPr b="0" i="0" sz="1150" u="none" cap="none" strike="noStrike">
              <a:solidFill>
                <a:srgbClr val="3F3F3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s-ES" sz="1150" u="none" cap="none" strike="noStrike">
                <a:solidFill>
                  <a:srgbClr val="3F3F3F"/>
                </a:solidFill>
                <a:latin typeface="Calibri"/>
                <a:ea typeface="Calibri"/>
                <a:cs typeface="Calibri"/>
                <a:sym typeface="Calibri"/>
              </a:rPr>
              <a:t>Luego de haber creado sus historias con imágenes, puedes invitar a los estudiantes a reflexionar de forma individual sobre su mirada personal. Algunas preguntas sugeridas son: ¿Qué es lo que más disfrutas observar del mundo que te rodea? ¿De qué manera observas elementos, lugares o personas? ¿Dónde pones foco? ¿Cómo te sientes cuando observas algo desde otro punto de vista y descubres algo nuevo? </a:t>
            </a:r>
            <a:endParaRPr b="0" i="0" sz="1150" u="none" cap="none" strike="noStrike">
              <a:solidFill>
                <a:srgbClr val="3F3F3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s-ES" sz="1150" u="none" cap="none" strike="noStrike">
                <a:solidFill>
                  <a:srgbClr val="3F3F3F"/>
                </a:solidFill>
                <a:latin typeface="Calibri"/>
                <a:ea typeface="Calibri"/>
                <a:cs typeface="Calibri"/>
                <a:sym typeface="Calibri"/>
              </a:rPr>
              <a:t>Para finalizar la actividad invítalos a compartir lo que deseen sobre las preguntas propuestas.</a:t>
            </a:r>
            <a:endParaRPr b="0" i="0" sz="1150" u="none" cap="none" strike="noStrike">
              <a:solidFill>
                <a:srgbClr val="3F3F3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1150" u="none" cap="none" strike="noStrike">
              <a:solidFill>
                <a:srgbClr val="3F3F3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50"/>
              <a:buFont typeface="Arial"/>
              <a:buNone/>
            </a:pPr>
            <a:r>
              <a:t/>
            </a:r>
            <a:endParaRPr b="0" i="0" sz="1150" u="none" cap="none" strike="noStrike">
              <a:solidFill>
                <a:srgbClr val="3F3F3F"/>
              </a:solidFill>
              <a:latin typeface="Calibri"/>
              <a:ea typeface="Calibri"/>
              <a:cs typeface="Calibri"/>
              <a:sym typeface="Calibri"/>
            </a:endParaRPr>
          </a:p>
        </p:txBody>
      </p:sp>
      <p:sp>
        <p:nvSpPr>
          <p:cNvPr id="192" name="Google Shape;192;p2"/>
          <p:cNvSpPr/>
          <p:nvPr/>
        </p:nvSpPr>
        <p:spPr>
          <a:xfrm>
            <a:off x="720415" y="7525850"/>
            <a:ext cx="698400" cy="325500"/>
          </a:xfrm>
          <a:prstGeom prst="rect">
            <a:avLst/>
          </a:prstGeom>
          <a:solidFill>
            <a:srgbClr val="52A9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3" name="Google Shape;193;p2"/>
          <p:cNvSpPr txBox="1"/>
          <p:nvPr/>
        </p:nvSpPr>
        <p:spPr>
          <a:xfrm>
            <a:off x="850244" y="7495785"/>
            <a:ext cx="56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chemeClr val="lt1"/>
                </a:solidFill>
                <a:latin typeface="Calibri"/>
                <a:ea typeface="Calibri"/>
                <a:cs typeface="Calibri"/>
                <a:sym typeface="Calibri"/>
              </a:rPr>
              <a:t>SER</a:t>
            </a:r>
            <a:endParaRPr b="1" i="0" sz="1800" u="none" cap="none" strike="noStrike">
              <a:solidFill>
                <a:schemeClr val="lt1"/>
              </a:solidFill>
              <a:latin typeface="Calibri"/>
              <a:ea typeface="Calibri"/>
              <a:cs typeface="Calibri"/>
              <a:sym typeface="Calibri"/>
            </a:endParaRPr>
          </a:p>
        </p:txBody>
      </p:sp>
      <p:grpSp>
        <p:nvGrpSpPr>
          <p:cNvPr id="194" name="Google Shape;194;p2"/>
          <p:cNvGrpSpPr/>
          <p:nvPr/>
        </p:nvGrpSpPr>
        <p:grpSpPr>
          <a:xfrm>
            <a:off x="307895" y="7431000"/>
            <a:ext cx="520410" cy="515203"/>
            <a:chOff x="307895" y="7850100"/>
            <a:chExt cx="520410" cy="515203"/>
          </a:xfrm>
        </p:grpSpPr>
        <p:sp>
          <p:nvSpPr>
            <p:cNvPr id="195" name="Google Shape;195;p2"/>
            <p:cNvSpPr/>
            <p:nvPr/>
          </p:nvSpPr>
          <p:spPr>
            <a:xfrm>
              <a:off x="313102" y="7850100"/>
              <a:ext cx="515203" cy="515203"/>
            </a:xfrm>
            <a:prstGeom prst="ellipse">
              <a:avLst/>
            </a:prstGeom>
            <a:solidFill>
              <a:schemeClr val="lt1"/>
            </a:solidFill>
            <a:ln cap="flat" cmpd="sng" w="19050">
              <a:solidFill>
                <a:srgbClr val="51A7D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6" name="Google Shape;196;p2"/>
            <p:cNvPicPr preferRelativeResize="0"/>
            <p:nvPr/>
          </p:nvPicPr>
          <p:blipFill rotWithShape="1">
            <a:blip r:embed="rId6">
              <a:alphaModFix/>
            </a:blip>
            <a:srcRect b="0" l="0" r="0" t="0"/>
            <a:stretch/>
          </p:blipFill>
          <p:spPr>
            <a:xfrm>
              <a:off x="307895" y="7921051"/>
              <a:ext cx="517932" cy="41952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
          <p:cNvSpPr/>
          <p:nvPr/>
        </p:nvSpPr>
        <p:spPr>
          <a:xfrm>
            <a:off x="465500" y="1782450"/>
            <a:ext cx="6414900" cy="2012100"/>
          </a:xfrm>
          <a:prstGeom prst="roundRect">
            <a:avLst>
              <a:gd fmla="val 2828" name="adj"/>
            </a:avLst>
          </a:prstGeom>
          <a:noFill/>
          <a:ln cap="rnd" cmpd="sng" w="19050">
            <a:solidFill>
              <a:srgbClr val="595959"/>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electrónica, computadora, tabla, computer&#10;&#10;Descripción generada automáticamente" id="203" name="Google Shape;203;p3"/>
          <p:cNvPicPr preferRelativeResize="0"/>
          <p:nvPr/>
        </p:nvPicPr>
        <p:blipFill rotWithShape="1">
          <a:blip r:embed="rId3">
            <a:alphaModFix/>
          </a:blip>
          <a:srcRect b="0" l="0" r="0" t="0"/>
          <a:stretch/>
        </p:blipFill>
        <p:spPr>
          <a:xfrm>
            <a:off x="-8" y="9527623"/>
            <a:ext cx="7559675" cy="1164190"/>
          </a:xfrm>
          <a:prstGeom prst="rect">
            <a:avLst/>
          </a:prstGeom>
          <a:noFill/>
          <a:ln>
            <a:noFill/>
          </a:ln>
        </p:spPr>
      </p:pic>
      <p:pic>
        <p:nvPicPr>
          <p:cNvPr descr="Un dibujo de una cara feliz&#10;&#10;Descripción generada automáticamente con confianza baja" id="204" name="Google Shape;204;p3"/>
          <p:cNvPicPr preferRelativeResize="0"/>
          <p:nvPr/>
        </p:nvPicPr>
        <p:blipFill rotWithShape="1">
          <a:blip r:embed="rId4">
            <a:alphaModFix/>
          </a:blip>
          <a:srcRect b="0" l="0" r="0" t="0"/>
          <a:stretch/>
        </p:blipFill>
        <p:spPr>
          <a:xfrm>
            <a:off x="3055412" y="9583218"/>
            <a:ext cx="1448851" cy="454939"/>
          </a:xfrm>
          <a:prstGeom prst="rect">
            <a:avLst/>
          </a:prstGeom>
          <a:noFill/>
          <a:ln>
            <a:noFill/>
          </a:ln>
        </p:spPr>
      </p:pic>
      <p:pic>
        <p:nvPicPr>
          <p:cNvPr id="205" name="Google Shape;205;p3"/>
          <p:cNvPicPr preferRelativeResize="0"/>
          <p:nvPr/>
        </p:nvPicPr>
        <p:blipFill rotWithShape="1">
          <a:blip r:embed="rId5">
            <a:alphaModFix/>
          </a:blip>
          <a:srcRect b="0" l="0" r="0" t="0"/>
          <a:stretch/>
        </p:blipFill>
        <p:spPr>
          <a:xfrm>
            <a:off x="7137354" y="10292631"/>
            <a:ext cx="215900" cy="215900"/>
          </a:xfrm>
          <a:prstGeom prst="rect">
            <a:avLst/>
          </a:prstGeom>
          <a:noFill/>
          <a:ln>
            <a:noFill/>
          </a:ln>
        </p:spPr>
      </p:pic>
      <p:pic>
        <p:nvPicPr>
          <p:cNvPr id="206" name="Google Shape;206;p3"/>
          <p:cNvPicPr preferRelativeResize="0"/>
          <p:nvPr/>
        </p:nvPicPr>
        <p:blipFill rotWithShape="1">
          <a:blip r:embed="rId6">
            <a:alphaModFix/>
          </a:blip>
          <a:srcRect b="0" l="0" r="0" t="0"/>
          <a:stretch/>
        </p:blipFill>
        <p:spPr>
          <a:xfrm>
            <a:off x="6877650" y="10294253"/>
            <a:ext cx="215900" cy="215900"/>
          </a:xfrm>
          <a:prstGeom prst="rect">
            <a:avLst/>
          </a:prstGeom>
          <a:noFill/>
          <a:ln>
            <a:noFill/>
          </a:ln>
        </p:spPr>
      </p:pic>
      <p:sp>
        <p:nvSpPr>
          <p:cNvPr id="207" name="Google Shape;207;p3"/>
          <p:cNvSpPr txBox="1"/>
          <p:nvPr/>
        </p:nvSpPr>
        <p:spPr>
          <a:xfrm>
            <a:off x="3107788" y="10237612"/>
            <a:ext cx="387781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s-ES" sz="1400" u="none" cap="none" strike="noStrike">
                <a:solidFill>
                  <a:schemeClr val="lt1"/>
                </a:solidFill>
                <a:latin typeface="Calibri"/>
                <a:ea typeface="Calibri"/>
                <a:cs typeface="Calibri"/>
                <a:sym typeface="Calibri"/>
              </a:rPr>
              <a:t>escuelaplus.com / escuelaplus@directvla.com</a:t>
            </a:r>
            <a:endParaRPr b="0" i="0" sz="1400" u="none" cap="none" strike="noStrike">
              <a:solidFill>
                <a:schemeClr val="lt1"/>
              </a:solidFill>
              <a:latin typeface="Calibri"/>
              <a:ea typeface="Calibri"/>
              <a:cs typeface="Calibri"/>
              <a:sym typeface="Calibri"/>
            </a:endParaRPr>
          </a:p>
        </p:txBody>
      </p:sp>
      <p:sp>
        <p:nvSpPr>
          <p:cNvPr id="208" name="Google Shape;208;p3"/>
          <p:cNvSpPr txBox="1"/>
          <p:nvPr/>
        </p:nvSpPr>
        <p:spPr>
          <a:xfrm>
            <a:off x="636950" y="2379152"/>
            <a:ext cx="5977200" cy="1415400"/>
          </a:xfrm>
          <a:prstGeom prst="rect">
            <a:avLst/>
          </a:prstGeom>
          <a:noFill/>
          <a:ln>
            <a:noFill/>
          </a:ln>
        </p:spPr>
        <p:txBody>
          <a:bodyPr anchorCtr="0" anchor="t" bIns="45700" lIns="91425" spcFirstLastPara="1" rIns="91425" wrap="square" tIns="45700">
            <a:spAutoFit/>
          </a:bodyPr>
          <a:lstStyle/>
          <a:p>
            <a:pPr indent="0" lvl="0" marL="457200" marR="0" rtl="0" algn="just">
              <a:lnSpc>
                <a:spcPct val="115000"/>
              </a:lnSpc>
              <a:spcBef>
                <a:spcPts val="1000"/>
              </a:spcBef>
              <a:spcAft>
                <a:spcPts val="0"/>
              </a:spcAft>
              <a:buClr>
                <a:srgbClr val="000000"/>
              </a:buClr>
              <a:buSzPts val="1150"/>
              <a:buFont typeface="Arial"/>
              <a:buNone/>
            </a:pPr>
            <a:r>
              <a:rPr b="0" i="0" lang="es-ES" sz="1150" u="none" cap="none" strike="noStrike">
                <a:solidFill>
                  <a:srgbClr val="3F3F3F"/>
                </a:solidFill>
                <a:latin typeface="Calibri"/>
                <a:ea typeface="Calibri"/>
                <a:cs typeface="Calibri"/>
                <a:sym typeface="Calibri"/>
              </a:rPr>
              <a:t>Invita a tus estudiantes a imaginar la historia de uno de los dos vecinos de Lucas: ¿Cómo podría llamarse? ¿A qué se dedica? ¿Por qué se viste así? ¿Cómo es su día a día? Luego compartan de forma grupal sus relatos y las razones por lo cual eligieron a ese vecino y su forma de vida. Compartan ideas, sensaciones, emociones y preguntas que vayan apareciendo mientras trabajaban con las historias.</a:t>
            </a:r>
            <a:endParaRPr b="0" i="0" sz="1150" u="none" cap="none" strike="noStrike">
              <a:solidFill>
                <a:srgbClr val="3F3F3F"/>
              </a:solidFill>
              <a:latin typeface="Calibri"/>
              <a:ea typeface="Calibri"/>
              <a:cs typeface="Calibri"/>
              <a:sym typeface="Calibri"/>
            </a:endParaRPr>
          </a:p>
          <a:p>
            <a:pPr indent="0" lvl="0" marL="457200" marR="0" rtl="0" algn="just">
              <a:lnSpc>
                <a:spcPct val="115000"/>
              </a:lnSpc>
              <a:spcBef>
                <a:spcPts val="1000"/>
              </a:spcBef>
              <a:spcAft>
                <a:spcPts val="0"/>
              </a:spcAft>
              <a:buClr>
                <a:srgbClr val="000000"/>
              </a:buClr>
              <a:buSzPts val="1150"/>
              <a:buFont typeface="Arial"/>
              <a:buNone/>
            </a:pPr>
            <a:r>
              <a:t/>
            </a:r>
            <a:endParaRPr b="0" i="0" sz="1150" u="none" cap="none" strike="noStrike">
              <a:solidFill>
                <a:srgbClr val="3F3F3F"/>
              </a:solidFill>
              <a:latin typeface="Calibri"/>
              <a:ea typeface="Calibri"/>
              <a:cs typeface="Calibri"/>
              <a:sym typeface="Calibri"/>
            </a:endParaRPr>
          </a:p>
        </p:txBody>
      </p:sp>
      <p:pic>
        <p:nvPicPr>
          <p:cNvPr descr="Patrón de fondo&#10;&#10;Descripción generada automáticamente" id="209" name="Google Shape;209;p3"/>
          <p:cNvPicPr preferRelativeResize="0"/>
          <p:nvPr/>
        </p:nvPicPr>
        <p:blipFill rotWithShape="1">
          <a:blip r:embed="rId7">
            <a:alphaModFix/>
          </a:blip>
          <a:srcRect b="0" l="0" r="0" t="0"/>
          <a:stretch/>
        </p:blipFill>
        <p:spPr>
          <a:xfrm>
            <a:off x="503675" y="5508400"/>
            <a:ext cx="6633675" cy="2159225"/>
          </a:xfrm>
          <a:prstGeom prst="rect">
            <a:avLst/>
          </a:prstGeom>
          <a:noFill/>
          <a:ln>
            <a:noFill/>
          </a:ln>
        </p:spPr>
      </p:pic>
      <p:sp>
        <p:nvSpPr>
          <p:cNvPr id="210" name="Google Shape;210;p3"/>
          <p:cNvSpPr txBox="1"/>
          <p:nvPr/>
        </p:nvSpPr>
        <p:spPr>
          <a:xfrm>
            <a:off x="1493016" y="6032887"/>
            <a:ext cx="45735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0" lang="es-ES" sz="1200" u="none" cap="none" strike="noStrike">
                <a:solidFill>
                  <a:schemeClr val="lt1"/>
                </a:solidFill>
                <a:latin typeface="Calibri"/>
                <a:ea typeface="Calibri"/>
                <a:cs typeface="Calibri"/>
                <a:sym typeface="Calibri"/>
              </a:rPr>
              <a:t>ESCUELA MUSEO</a:t>
            </a:r>
            <a:endParaRPr b="0" i="0" sz="1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s-ES" sz="1200" u="none" cap="none" strike="noStrike">
                <a:solidFill>
                  <a:schemeClr val="lt1"/>
                </a:solidFill>
                <a:latin typeface="Calibri"/>
                <a:ea typeface="Calibri"/>
                <a:cs typeface="Calibri"/>
                <a:sym typeface="Calibri"/>
              </a:rPr>
              <a:t>Invita a tus estudiantes “fotógrafos” a seleccionar una de sus 10 imágenes, la que consideren su mejor fotografía, para exponer en la escuela cual si fuera un museo famoso. Cada estudiante deberá ponerle un título a su obra fotográfica. Luego, pueden organizarse seleccionando espacios de la escuela donde las fotografías se expongan por temática. Pueden invitar a la comunidad a visitar la escuela museo y vivir un día de historias en imágenes. </a:t>
            </a:r>
            <a:endParaRPr b="0" i="0" sz="1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3"/>
              <a:buFont typeface="Arial"/>
              <a:buNone/>
            </a:pPr>
            <a:r>
              <a:t/>
            </a:r>
            <a:endParaRPr b="0" i="0" sz="1200" u="none" cap="none" strike="noStrike">
              <a:solidFill>
                <a:schemeClr val="lt1"/>
              </a:solidFill>
              <a:latin typeface="Calibri"/>
              <a:ea typeface="Calibri"/>
              <a:cs typeface="Calibri"/>
              <a:sym typeface="Calibri"/>
            </a:endParaRPr>
          </a:p>
        </p:txBody>
      </p:sp>
      <p:sp>
        <p:nvSpPr>
          <p:cNvPr id="211" name="Google Shape;211;p3"/>
          <p:cNvSpPr txBox="1"/>
          <p:nvPr/>
        </p:nvSpPr>
        <p:spPr>
          <a:xfrm>
            <a:off x="2444398" y="5665929"/>
            <a:ext cx="2670879"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ES" sz="1800" u="none" cap="none" strike="noStrike">
                <a:solidFill>
                  <a:schemeClr val="lt1"/>
                </a:solidFill>
                <a:latin typeface="Calibri"/>
                <a:ea typeface="Calibri"/>
                <a:cs typeface="Calibri"/>
                <a:sym typeface="Calibri"/>
              </a:rPr>
              <a:t>CONECTANDO MUNDOS</a:t>
            </a:r>
            <a:endParaRPr b="1" i="0" sz="1800" u="none" cap="none" strike="noStrike">
              <a:solidFill>
                <a:schemeClr val="lt1"/>
              </a:solidFill>
              <a:latin typeface="Calibri"/>
              <a:ea typeface="Calibri"/>
              <a:cs typeface="Calibri"/>
              <a:sym typeface="Calibri"/>
            </a:endParaRPr>
          </a:p>
        </p:txBody>
      </p:sp>
      <p:pic>
        <p:nvPicPr>
          <p:cNvPr descr="Icono&#10;&#10;Descripción generada automáticamente" id="212" name="Google Shape;212;p3"/>
          <p:cNvPicPr preferRelativeResize="0"/>
          <p:nvPr/>
        </p:nvPicPr>
        <p:blipFill rotWithShape="1">
          <a:blip r:embed="rId8">
            <a:alphaModFix/>
          </a:blip>
          <a:srcRect b="0" l="0" r="0" t="0"/>
          <a:stretch/>
        </p:blipFill>
        <p:spPr>
          <a:xfrm>
            <a:off x="4997729" y="5718305"/>
            <a:ext cx="449255" cy="278538"/>
          </a:xfrm>
          <a:prstGeom prst="rect">
            <a:avLst/>
          </a:prstGeom>
          <a:noFill/>
          <a:ln>
            <a:noFill/>
          </a:ln>
        </p:spPr>
      </p:pic>
      <p:pic>
        <p:nvPicPr>
          <p:cNvPr descr="Icono&#10;&#10;Descripción generada automáticamente" id="213" name="Google Shape;213;p3"/>
          <p:cNvPicPr preferRelativeResize="0"/>
          <p:nvPr/>
        </p:nvPicPr>
        <p:blipFill rotWithShape="1">
          <a:blip r:embed="rId8">
            <a:alphaModFix/>
          </a:blip>
          <a:srcRect b="0" l="0" r="0" t="0"/>
          <a:stretch/>
        </p:blipFill>
        <p:spPr>
          <a:xfrm rot="10800000">
            <a:off x="2104076" y="5718305"/>
            <a:ext cx="449255" cy="278538"/>
          </a:xfrm>
          <a:prstGeom prst="rect">
            <a:avLst/>
          </a:prstGeom>
          <a:noFill/>
          <a:ln>
            <a:noFill/>
          </a:ln>
        </p:spPr>
      </p:pic>
      <p:sp>
        <p:nvSpPr>
          <p:cNvPr id="214" name="Google Shape;214;p3"/>
          <p:cNvSpPr txBox="1"/>
          <p:nvPr/>
        </p:nvSpPr>
        <p:spPr>
          <a:xfrm>
            <a:off x="1765929" y="675777"/>
            <a:ext cx="4027816" cy="25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s-ES" sz="1050" u="none" cap="none" strike="noStrike">
                <a:solidFill>
                  <a:schemeClr val="lt1"/>
                </a:solidFill>
                <a:latin typeface="Calibri"/>
                <a:ea typeface="Calibri"/>
                <a:cs typeface="Calibri"/>
                <a:sym typeface="Calibri"/>
              </a:rPr>
              <a:t>SERIE ACCIÓN</a:t>
            </a:r>
            <a:endParaRPr b="1" i="0" sz="1050" u="none" cap="none" strike="noStrike">
              <a:solidFill>
                <a:schemeClr val="lt1"/>
              </a:solidFill>
              <a:latin typeface="Calibri"/>
              <a:ea typeface="Calibri"/>
              <a:cs typeface="Calibri"/>
              <a:sym typeface="Calibri"/>
            </a:endParaRPr>
          </a:p>
        </p:txBody>
      </p:sp>
      <p:sp>
        <p:nvSpPr>
          <p:cNvPr id="215" name="Google Shape;215;p3"/>
          <p:cNvSpPr txBox="1"/>
          <p:nvPr/>
        </p:nvSpPr>
        <p:spPr>
          <a:xfrm>
            <a:off x="1624556" y="90250"/>
            <a:ext cx="4310563" cy="6771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chemeClr val="lt1"/>
                </a:solidFill>
                <a:latin typeface="Calibri"/>
                <a:ea typeface="Calibri"/>
                <a:cs typeface="Calibri"/>
                <a:sym typeface="Calibri"/>
              </a:rPr>
              <a:t>FICHA PEDAGÓGICA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s-ES" sz="2400" u="none" cap="none" strike="noStrike">
                <a:solidFill>
                  <a:schemeClr val="lt1"/>
                </a:solidFill>
                <a:latin typeface="Calibri"/>
                <a:ea typeface="Calibri"/>
                <a:cs typeface="Calibri"/>
                <a:sym typeface="Calibri"/>
              </a:rPr>
              <a:t>LA MIRADA PERSONAL</a:t>
            </a:r>
            <a:endParaRPr b="1" i="0" sz="2400" u="none" cap="none" strike="noStrike">
              <a:solidFill>
                <a:schemeClr val="lt1"/>
              </a:solidFill>
              <a:latin typeface="Calibri"/>
              <a:ea typeface="Calibri"/>
              <a:cs typeface="Calibri"/>
              <a:sym typeface="Calibri"/>
            </a:endParaRPr>
          </a:p>
        </p:txBody>
      </p:sp>
      <p:grpSp>
        <p:nvGrpSpPr>
          <p:cNvPr id="216" name="Google Shape;216;p3"/>
          <p:cNvGrpSpPr/>
          <p:nvPr/>
        </p:nvGrpSpPr>
        <p:grpSpPr>
          <a:xfrm>
            <a:off x="-1295279" y="8111825"/>
            <a:ext cx="10150216" cy="699599"/>
            <a:chOff x="187151" y="8332170"/>
            <a:chExt cx="7188098" cy="471295"/>
          </a:xfrm>
        </p:grpSpPr>
        <p:grpSp>
          <p:nvGrpSpPr>
            <p:cNvPr id="217" name="Google Shape;217;p3"/>
            <p:cNvGrpSpPr/>
            <p:nvPr/>
          </p:nvGrpSpPr>
          <p:grpSpPr>
            <a:xfrm rot="5400000">
              <a:off x="1584190" y="6940549"/>
              <a:ext cx="460518" cy="3254596"/>
              <a:chOff x="6481128" y="2124621"/>
              <a:chExt cx="533030" cy="3767056"/>
            </a:xfrm>
          </p:grpSpPr>
          <p:pic>
            <p:nvPicPr>
              <p:cNvPr descr="Icono&#10;&#10;Descripción generada automáticamente" id="218" name="Google Shape;218;p3"/>
              <p:cNvPicPr preferRelativeResize="0"/>
              <p:nvPr/>
            </p:nvPicPr>
            <p:blipFill rotWithShape="1">
              <a:blip r:embed="rId9">
                <a:alphaModFix/>
              </a:blip>
              <a:srcRect b="0" l="0" r="0" t="0"/>
              <a:stretch/>
            </p:blipFill>
            <p:spPr>
              <a:xfrm flipH="1" rot="-2700000">
                <a:off x="6500208" y="5765074"/>
                <a:ext cx="113902" cy="101145"/>
              </a:xfrm>
              <a:prstGeom prst="rect">
                <a:avLst/>
              </a:prstGeom>
              <a:noFill/>
              <a:ln>
                <a:noFill/>
              </a:ln>
            </p:spPr>
          </p:pic>
          <p:pic>
            <p:nvPicPr>
              <p:cNvPr descr="Icono&#10;&#10;Descripción generada automáticamente" id="219" name="Google Shape;219;p3"/>
              <p:cNvPicPr preferRelativeResize="0"/>
              <p:nvPr/>
            </p:nvPicPr>
            <p:blipFill rotWithShape="1">
              <a:blip r:embed="rId9">
                <a:alphaModFix/>
              </a:blip>
              <a:srcRect b="0" l="0" r="0" t="0"/>
              <a:stretch/>
            </p:blipFill>
            <p:spPr>
              <a:xfrm flipH="1" rot="-2700000">
                <a:off x="6500209" y="4580012"/>
                <a:ext cx="113902" cy="101145"/>
              </a:xfrm>
              <a:prstGeom prst="rect">
                <a:avLst/>
              </a:prstGeom>
              <a:noFill/>
              <a:ln>
                <a:noFill/>
              </a:ln>
            </p:spPr>
          </p:pic>
          <p:pic>
            <p:nvPicPr>
              <p:cNvPr descr="Icono&#10;&#10;Descripción generada automáticamente" id="220" name="Google Shape;220;p3"/>
              <p:cNvPicPr preferRelativeResize="0"/>
              <p:nvPr/>
            </p:nvPicPr>
            <p:blipFill rotWithShape="1">
              <a:blip r:embed="rId9">
                <a:alphaModFix/>
              </a:blip>
              <a:srcRect b="0" l="0" r="0" t="0"/>
              <a:stretch/>
            </p:blipFill>
            <p:spPr>
              <a:xfrm flipH="1" rot="-2700000">
                <a:off x="6500208" y="3335141"/>
                <a:ext cx="113902" cy="101145"/>
              </a:xfrm>
              <a:prstGeom prst="rect">
                <a:avLst/>
              </a:prstGeom>
              <a:noFill/>
              <a:ln>
                <a:noFill/>
              </a:ln>
            </p:spPr>
          </p:pic>
          <p:pic>
            <p:nvPicPr>
              <p:cNvPr descr="Icono&#10;&#10;Descripción generada automáticamente" id="221" name="Google Shape;221;p3"/>
              <p:cNvPicPr preferRelativeResize="0"/>
              <p:nvPr/>
            </p:nvPicPr>
            <p:blipFill rotWithShape="1">
              <a:blip r:embed="rId9">
                <a:alphaModFix/>
              </a:blip>
              <a:srcRect b="0" l="0" r="0" t="0"/>
              <a:stretch/>
            </p:blipFill>
            <p:spPr>
              <a:xfrm flipH="1" rot="-2700000">
                <a:off x="6500209" y="2150079"/>
                <a:ext cx="113902" cy="101145"/>
              </a:xfrm>
              <a:prstGeom prst="rect">
                <a:avLst/>
              </a:prstGeom>
              <a:noFill/>
              <a:ln>
                <a:noFill/>
              </a:ln>
            </p:spPr>
          </p:pic>
          <p:pic>
            <p:nvPicPr>
              <p:cNvPr descr="Icono&#10;&#10;Descripción generada automáticamente" id="222" name="Google Shape;222;p3"/>
              <p:cNvPicPr preferRelativeResize="0"/>
              <p:nvPr/>
            </p:nvPicPr>
            <p:blipFill rotWithShape="1">
              <a:blip r:embed="rId9">
                <a:alphaModFix/>
              </a:blip>
              <a:srcRect b="0" l="0" r="0" t="0"/>
              <a:stretch/>
            </p:blipFill>
            <p:spPr>
              <a:xfrm flipH="1" rot="-2700000">
                <a:off x="6881176" y="5199809"/>
                <a:ext cx="113902" cy="101145"/>
              </a:xfrm>
              <a:prstGeom prst="rect">
                <a:avLst/>
              </a:prstGeom>
              <a:noFill/>
              <a:ln>
                <a:noFill/>
              </a:ln>
            </p:spPr>
          </p:pic>
          <p:pic>
            <p:nvPicPr>
              <p:cNvPr descr="Icono&#10;&#10;Descripción generada automáticamente" id="223" name="Google Shape;223;p3"/>
              <p:cNvPicPr preferRelativeResize="0"/>
              <p:nvPr/>
            </p:nvPicPr>
            <p:blipFill rotWithShape="1">
              <a:blip r:embed="rId9">
                <a:alphaModFix/>
              </a:blip>
              <a:srcRect b="0" l="0" r="0" t="0"/>
              <a:stretch/>
            </p:blipFill>
            <p:spPr>
              <a:xfrm flipH="1" rot="-2700000">
                <a:off x="6881177" y="4014747"/>
                <a:ext cx="113902" cy="101145"/>
              </a:xfrm>
              <a:prstGeom prst="rect">
                <a:avLst/>
              </a:prstGeom>
              <a:noFill/>
              <a:ln>
                <a:noFill/>
              </a:ln>
            </p:spPr>
          </p:pic>
          <p:pic>
            <p:nvPicPr>
              <p:cNvPr descr="Icono&#10;&#10;Descripción generada automáticamente" id="224" name="Google Shape;224;p3"/>
              <p:cNvPicPr preferRelativeResize="0"/>
              <p:nvPr/>
            </p:nvPicPr>
            <p:blipFill rotWithShape="1">
              <a:blip r:embed="rId9">
                <a:alphaModFix/>
              </a:blip>
              <a:srcRect b="0" l="0" r="0" t="0"/>
              <a:stretch/>
            </p:blipFill>
            <p:spPr>
              <a:xfrm flipH="1" rot="-2700000">
                <a:off x="6881176" y="2769876"/>
                <a:ext cx="113902" cy="101145"/>
              </a:xfrm>
              <a:prstGeom prst="rect">
                <a:avLst/>
              </a:prstGeom>
              <a:noFill/>
              <a:ln>
                <a:noFill/>
              </a:ln>
            </p:spPr>
          </p:pic>
        </p:grpSp>
        <p:grpSp>
          <p:nvGrpSpPr>
            <p:cNvPr id="225" name="Google Shape;225;p3"/>
            <p:cNvGrpSpPr/>
            <p:nvPr/>
          </p:nvGrpSpPr>
          <p:grpSpPr>
            <a:xfrm rot="-5400000">
              <a:off x="5512423" y="6940639"/>
              <a:ext cx="471295" cy="3254356"/>
              <a:chOff x="591955" y="2124896"/>
              <a:chExt cx="545504" cy="3766781"/>
            </a:xfrm>
          </p:grpSpPr>
          <p:pic>
            <p:nvPicPr>
              <p:cNvPr descr="Icono&#10;&#10;Descripción generada automáticamente" id="226" name="Google Shape;226;p3"/>
              <p:cNvPicPr preferRelativeResize="0"/>
              <p:nvPr/>
            </p:nvPicPr>
            <p:blipFill rotWithShape="1">
              <a:blip r:embed="rId9">
                <a:alphaModFix/>
              </a:blip>
              <a:srcRect b="0" l="0" r="0" t="0"/>
              <a:stretch/>
            </p:blipFill>
            <p:spPr>
              <a:xfrm flipH="1" rot="8100000">
                <a:off x="991939" y="2150267"/>
                <a:ext cx="113513" cy="100800"/>
              </a:xfrm>
              <a:prstGeom prst="rect">
                <a:avLst/>
              </a:prstGeom>
              <a:noFill/>
              <a:ln>
                <a:noFill/>
              </a:ln>
            </p:spPr>
          </p:pic>
          <p:pic>
            <p:nvPicPr>
              <p:cNvPr descr="Icono&#10;&#10;Descripción generada automáticamente" id="227" name="Google Shape;227;p3"/>
              <p:cNvPicPr preferRelativeResize="0"/>
              <p:nvPr/>
            </p:nvPicPr>
            <p:blipFill rotWithShape="1">
              <a:blip r:embed="rId9">
                <a:alphaModFix/>
              </a:blip>
              <a:srcRect b="0" l="0" r="0" t="0"/>
              <a:stretch/>
            </p:blipFill>
            <p:spPr>
              <a:xfrm flipH="1" rot="8100000">
                <a:off x="991938" y="3335329"/>
                <a:ext cx="113513" cy="100800"/>
              </a:xfrm>
              <a:prstGeom prst="rect">
                <a:avLst/>
              </a:prstGeom>
              <a:noFill/>
              <a:ln>
                <a:noFill/>
              </a:ln>
            </p:spPr>
          </p:pic>
          <p:pic>
            <p:nvPicPr>
              <p:cNvPr descr="Icono&#10;&#10;Descripción generada automáticamente" id="228" name="Google Shape;228;p3"/>
              <p:cNvPicPr preferRelativeResize="0"/>
              <p:nvPr/>
            </p:nvPicPr>
            <p:blipFill rotWithShape="1">
              <a:blip r:embed="rId9">
                <a:alphaModFix/>
              </a:blip>
              <a:srcRect b="0" l="0" r="0" t="0"/>
              <a:stretch/>
            </p:blipFill>
            <p:spPr>
              <a:xfrm flipH="1" rot="8100000">
                <a:off x="991939" y="4580200"/>
                <a:ext cx="113513" cy="100800"/>
              </a:xfrm>
              <a:prstGeom prst="rect">
                <a:avLst/>
              </a:prstGeom>
              <a:noFill/>
              <a:ln>
                <a:noFill/>
              </a:ln>
            </p:spPr>
          </p:pic>
          <p:pic>
            <p:nvPicPr>
              <p:cNvPr descr="Icono&#10;&#10;Descripción generada automáticamente" id="229" name="Google Shape;229;p3"/>
              <p:cNvPicPr preferRelativeResize="0"/>
              <p:nvPr/>
            </p:nvPicPr>
            <p:blipFill rotWithShape="1">
              <a:blip r:embed="rId9">
                <a:alphaModFix/>
              </a:blip>
              <a:srcRect b="0" l="0" r="0" t="0"/>
              <a:stretch/>
            </p:blipFill>
            <p:spPr>
              <a:xfrm flipH="1" rot="8100000">
                <a:off x="610971" y="2715532"/>
                <a:ext cx="113513" cy="100800"/>
              </a:xfrm>
              <a:prstGeom prst="rect">
                <a:avLst/>
              </a:prstGeom>
              <a:noFill/>
              <a:ln>
                <a:noFill/>
              </a:ln>
            </p:spPr>
          </p:pic>
          <p:pic>
            <p:nvPicPr>
              <p:cNvPr descr="Icono&#10;&#10;Descripción generada automáticamente" id="230" name="Google Shape;230;p3"/>
              <p:cNvPicPr preferRelativeResize="0"/>
              <p:nvPr/>
            </p:nvPicPr>
            <p:blipFill rotWithShape="1">
              <a:blip r:embed="rId9">
                <a:alphaModFix/>
              </a:blip>
              <a:srcRect b="0" l="0" r="0" t="0"/>
              <a:stretch/>
            </p:blipFill>
            <p:spPr>
              <a:xfrm flipH="1" rot="8100000">
                <a:off x="610970" y="3900594"/>
                <a:ext cx="113513" cy="100800"/>
              </a:xfrm>
              <a:prstGeom prst="rect">
                <a:avLst/>
              </a:prstGeom>
              <a:noFill/>
              <a:ln>
                <a:noFill/>
              </a:ln>
            </p:spPr>
          </p:pic>
          <p:pic>
            <p:nvPicPr>
              <p:cNvPr descr="Icono&#10;&#10;Descripción generada automáticamente" id="231" name="Google Shape;231;p3"/>
              <p:cNvPicPr preferRelativeResize="0"/>
              <p:nvPr/>
            </p:nvPicPr>
            <p:blipFill rotWithShape="1">
              <a:blip r:embed="rId9">
                <a:alphaModFix/>
              </a:blip>
              <a:srcRect b="0" l="0" r="0" t="0"/>
              <a:stretch/>
            </p:blipFill>
            <p:spPr>
              <a:xfrm flipH="1" rot="8100000">
                <a:off x="610971" y="5145465"/>
                <a:ext cx="113513" cy="100800"/>
              </a:xfrm>
              <a:prstGeom prst="rect">
                <a:avLst/>
              </a:prstGeom>
              <a:noFill/>
              <a:ln>
                <a:noFill/>
              </a:ln>
            </p:spPr>
          </p:pic>
          <p:pic>
            <p:nvPicPr>
              <p:cNvPr descr="Icono&#10;&#10;Descripción generada automáticamente" id="232" name="Google Shape;232;p3"/>
              <p:cNvPicPr preferRelativeResize="0"/>
              <p:nvPr/>
            </p:nvPicPr>
            <p:blipFill rotWithShape="1">
              <a:blip r:embed="rId9">
                <a:alphaModFix/>
              </a:blip>
              <a:srcRect b="0" l="0" r="0" t="0"/>
              <a:stretch/>
            </p:blipFill>
            <p:spPr>
              <a:xfrm flipH="1" rot="-2700000">
                <a:off x="1004478" y="5765074"/>
                <a:ext cx="113902" cy="101145"/>
              </a:xfrm>
              <a:prstGeom prst="rect">
                <a:avLst/>
              </a:prstGeom>
              <a:noFill/>
              <a:ln>
                <a:noFill/>
              </a:ln>
            </p:spPr>
          </p:pic>
        </p:grpSp>
      </p:grpSp>
      <p:sp>
        <p:nvSpPr>
          <p:cNvPr id="233" name="Google Shape;233;p3"/>
          <p:cNvSpPr/>
          <p:nvPr/>
        </p:nvSpPr>
        <p:spPr>
          <a:xfrm>
            <a:off x="872814" y="1877298"/>
            <a:ext cx="2185800" cy="325500"/>
          </a:xfrm>
          <a:prstGeom prst="rect">
            <a:avLst/>
          </a:prstGeom>
          <a:solidFill>
            <a:srgbClr val="52A9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4" name="Google Shape;234;p3"/>
          <p:cNvSpPr txBox="1"/>
          <p:nvPr/>
        </p:nvSpPr>
        <p:spPr>
          <a:xfrm>
            <a:off x="1111405" y="1847233"/>
            <a:ext cx="1947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chemeClr val="lt1"/>
                </a:solidFill>
                <a:latin typeface="Calibri"/>
                <a:ea typeface="Calibri"/>
                <a:cs typeface="Calibri"/>
                <a:sym typeface="Calibri"/>
              </a:rPr>
              <a:t>METACOGNICIÓN</a:t>
            </a:r>
            <a:endParaRPr b="1" i="0" sz="1800" u="none" cap="none" strike="noStrike">
              <a:solidFill>
                <a:schemeClr val="lt1"/>
              </a:solidFill>
              <a:latin typeface="Calibri"/>
              <a:ea typeface="Calibri"/>
              <a:cs typeface="Calibri"/>
              <a:sym typeface="Calibri"/>
            </a:endParaRPr>
          </a:p>
        </p:txBody>
      </p:sp>
      <p:grpSp>
        <p:nvGrpSpPr>
          <p:cNvPr id="235" name="Google Shape;235;p3"/>
          <p:cNvGrpSpPr/>
          <p:nvPr/>
        </p:nvGrpSpPr>
        <p:grpSpPr>
          <a:xfrm>
            <a:off x="465502" y="1782448"/>
            <a:ext cx="515203" cy="515203"/>
            <a:chOff x="313102" y="4988099"/>
            <a:chExt cx="515203" cy="515203"/>
          </a:xfrm>
        </p:grpSpPr>
        <p:sp>
          <p:nvSpPr>
            <p:cNvPr id="236" name="Google Shape;236;p3"/>
            <p:cNvSpPr/>
            <p:nvPr/>
          </p:nvSpPr>
          <p:spPr>
            <a:xfrm>
              <a:off x="313102" y="4988099"/>
              <a:ext cx="515203" cy="515203"/>
            </a:xfrm>
            <a:prstGeom prst="ellipse">
              <a:avLst/>
            </a:prstGeom>
            <a:solidFill>
              <a:schemeClr val="lt1"/>
            </a:solid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7" name="Google Shape;237;p3"/>
            <p:cNvPicPr preferRelativeResize="0"/>
            <p:nvPr/>
          </p:nvPicPr>
          <p:blipFill rotWithShape="1">
            <a:blip r:embed="rId10">
              <a:alphaModFix/>
            </a:blip>
            <a:srcRect b="0" l="0" r="0" t="0"/>
            <a:stretch/>
          </p:blipFill>
          <p:spPr>
            <a:xfrm>
              <a:off x="401373" y="5042309"/>
              <a:ext cx="337703" cy="409972"/>
            </a:xfrm>
            <a:prstGeom prst="rect">
              <a:avLst/>
            </a:prstGeom>
            <a:noFill/>
            <a:ln>
              <a:noFill/>
            </a:ln>
          </p:spPr>
        </p:pic>
      </p:grpSp>
      <p:pic>
        <p:nvPicPr>
          <p:cNvPr descr="Dibujo con letras blancas&#10;&#10;Descripción generada automáticamente con confianza media" id="238" name="Google Shape;238;p3"/>
          <p:cNvPicPr preferRelativeResize="0"/>
          <p:nvPr/>
        </p:nvPicPr>
        <p:blipFill rotWithShape="1">
          <a:blip r:embed="rId11">
            <a:alphaModFix/>
          </a:blip>
          <a:srcRect b="0" l="0" r="0" t="0"/>
          <a:stretch/>
        </p:blipFill>
        <p:spPr>
          <a:xfrm>
            <a:off x="297089" y="10232732"/>
            <a:ext cx="970977" cy="33349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2022-08-23T13:21:02Z</dcterms:created>
  <dc:creator>(Estudiante) Blanca Margoth Torres Santacruz</dc:creator>
</cp:coreProperties>
</file>