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Lst>
  <p:sldSz cy="10691800" cx="75596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8" roundtripDataSignature="AMtx7mhWpBY8iQ6ZJ909hw2lotKQdkcs6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p1: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1" name="Google Shape;81;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2: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notes"/>
          <p:cNvSpPr/>
          <p:nvPr>
            <p:ph idx="2" type="sldImg"/>
          </p:nvPr>
        </p:nvSpPr>
        <p:spPr>
          <a:xfrm>
            <a:off x="2338388" y="1143000"/>
            <a:ext cx="218122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5" name="Google Shape;17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s-E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p:cSld name="Diapositiva de título">
    <p:spTree>
      <p:nvGrpSpPr>
        <p:cNvPr id="10" name="Shape 10"/>
        <p:cNvGrpSpPr/>
        <p:nvPr/>
      </p:nvGrpSpPr>
      <p:grpSpPr>
        <a:xfrm>
          <a:off x="0" y="0"/>
          <a:ext cx="0" cy="0"/>
          <a:chOff x="0" y="0"/>
          <a:chExt cx="0" cy="0"/>
        </a:xfrm>
      </p:grpSpPr>
      <p:sp>
        <p:nvSpPr>
          <p:cNvPr id="11" name="Google Shape;11;p6"/>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pic>
        <p:nvPicPr>
          <p:cNvPr descr="Patrón de fondo&#10;&#10;Descripción generada automáticamente" id="14" name="Google Shape;14;p6"/>
          <p:cNvPicPr preferRelativeResize="0"/>
          <p:nvPr/>
        </p:nvPicPr>
        <p:blipFill rotWithShape="1">
          <a:blip r:embed="rId2">
            <a:alphaModFix/>
          </a:blip>
          <a:srcRect b="0" l="0" r="0" t="0"/>
          <a:stretch/>
        </p:blipFill>
        <p:spPr>
          <a:xfrm>
            <a:off x="-261257" y="1684"/>
            <a:ext cx="8020594" cy="103376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6" name="Shape 66"/>
        <p:cNvGrpSpPr/>
        <p:nvPr/>
      </p:nvGrpSpPr>
      <p:grpSpPr>
        <a:xfrm>
          <a:off x="0" y="0"/>
          <a:ext cx="0" cy="0"/>
          <a:chOff x="0" y="0"/>
          <a:chExt cx="0" cy="0"/>
        </a:xfrm>
      </p:grpSpPr>
      <p:sp>
        <p:nvSpPr>
          <p:cNvPr id="67" name="Google Shape;67;p15"/>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8" name="Google Shape;68;p15"/>
          <p:cNvSpPr txBox="1"/>
          <p:nvPr>
            <p:ph idx="1" type="body"/>
          </p:nvPr>
        </p:nvSpPr>
        <p:spPr>
          <a:xfrm rot="5400000">
            <a:off x="387910" y="2978019"/>
            <a:ext cx="6783857" cy="6520220"/>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69" name="Google Shape;69;p15"/>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0" name="Google Shape;70;p15"/>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1" name="Google Shape;71;p15"/>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2" name="Shape 72"/>
        <p:cNvGrpSpPr/>
        <p:nvPr/>
      </p:nvGrpSpPr>
      <p:grpSpPr>
        <a:xfrm>
          <a:off x="0" y="0"/>
          <a:ext cx="0" cy="0"/>
          <a:chOff x="0" y="0"/>
          <a:chExt cx="0" cy="0"/>
        </a:xfrm>
      </p:grpSpPr>
      <p:sp>
        <p:nvSpPr>
          <p:cNvPr id="73" name="Google Shape;73;p16"/>
          <p:cNvSpPr txBox="1"/>
          <p:nvPr>
            <p:ph type="title"/>
          </p:nvPr>
        </p:nvSpPr>
        <p:spPr>
          <a:xfrm rot="5400000">
            <a:off x="1694512" y="4284621"/>
            <a:ext cx="9060817" cy="163005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4" name="Google Shape;74;p16"/>
          <p:cNvSpPr txBox="1"/>
          <p:nvPr>
            <p:ph idx="1" type="body"/>
          </p:nvPr>
        </p:nvSpPr>
        <p:spPr>
          <a:xfrm rot="5400000">
            <a:off x="-1612846" y="2701814"/>
            <a:ext cx="9060817" cy="4795669"/>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75" name="Google Shape;75;p16"/>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6" name="Google Shape;76;p16"/>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77" name="Google Shape;77;p16"/>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5" name="Shape 15"/>
        <p:cNvGrpSpPr/>
        <p:nvPr/>
      </p:nvGrpSpPr>
      <p:grpSpPr>
        <a:xfrm>
          <a:off x="0" y="0"/>
          <a:ext cx="0" cy="0"/>
          <a:chOff x="0" y="0"/>
          <a:chExt cx="0" cy="0"/>
        </a:xfrm>
      </p:grpSpPr>
      <p:sp>
        <p:nvSpPr>
          <p:cNvPr id="16" name="Google Shape;16;p7"/>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7" name="Google Shape;17;p7"/>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8" name="Google Shape;18;p7"/>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9" name="Shape 19"/>
        <p:cNvGrpSpPr/>
        <p:nvPr/>
      </p:nvGrpSpPr>
      <p:grpSpPr>
        <a:xfrm>
          <a:off x="0" y="0"/>
          <a:ext cx="0" cy="0"/>
          <a:chOff x="0" y="0"/>
          <a:chExt cx="0" cy="0"/>
        </a:xfrm>
      </p:grpSpPr>
      <p:sp>
        <p:nvSpPr>
          <p:cNvPr id="20" name="Google Shape;20;p8"/>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1" name="Google Shape;21;p8"/>
          <p:cNvSpPr txBox="1"/>
          <p:nvPr>
            <p:ph idx="1" type="body"/>
          </p:nvPr>
        </p:nvSpPr>
        <p:spPr>
          <a:xfrm>
            <a:off x="519728" y="2846200"/>
            <a:ext cx="6520220"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22" name="Google Shape;22;p8"/>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3" name="Google Shape;23;p8"/>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4" name="Google Shape;24;p8"/>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5" name="Shape 25"/>
        <p:cNvGrpSpPr/>
        <p:nvPr/>
      </p:nvGrpSpPr>
      <p:grpSpPr>
        <a:xfrm>
          <a:off x="0" y="0"/>
          <a:ext cx="0" cy="0"/>
          <a:chOff x="0" y="0"/>
          <a:chExt cx="0" cy="0"/>
        </a:xfrm>
      </p:grpSpPr>
      <p:sp>
        <p:nvSpPr>
          <p:cNvPr id="26" name="Google Shape;26;p9"/>
          <p:cNvSpPr txBox="1"/>
          <p:nvPr>
            <p:ph type="title"/>
          </p:nvPr>
        </p:nvSpPr>
        <p:spPr>
          <a:xfrm>
            <a:off x="515791" y="2665532"/>
            <a:ext cx="6520220" cy="444749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4960"/>
              <a:buFont typeface="Calibri"/>
              <a:buNone/>
              <a:defRPr b="0" i="0" sz="496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7" name="Google Shape;27;p9"/>
          <p:cNvSpPr txBox="1"/>
          <p:nvPr>
            <p:ph idx="1" type="body"/>
          </p:nvPr>
        </p:nvSpPr>
        <p:spPr>
          <a:xfrm>
            <a:off x="515791" y="7155103"/>
            <a:ext cx="6520220" cy="233883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0"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rgbClr val="888888"/>
              </a:buClr>
              <a:buSzPts val="1653"/>
              <a:buFont typeface="Arial"/>
              <a:buNone/>
              <a:defRPr b="0" i="0" sz="1653" u="none" cap="none" strike="noStrike">
                <a:solidFill>
                  <a:srgbClr val="888888"/>
                </a:solidFill>
                <a:latin typeface="Calibri"/>
                <a:ea typeface="Calibri"/>
                <a:cs typeface="Calibri"/>
                <a:sym typeface="Calibri"/>
              </a:defRPr>
            </a:lvl2pPr>
            <a:lvl3pPr indent="-228600" lvl="2" marL="1371600" marR="0" rtl="0" algn="l">
              <a:lnSpc>
                <a:spcPct val="90000"/>
              </a:lnSpc>
              <a:spcBef>
                <a:spcPts val="413"/>
              </a:spcBef>
              <a:spcAft>
                <a:spcPts val="0"/>
              </a:spcAft>
              <a:buClr>
                <a:srgbClr val="888888"/>
              </a:buClr>
              <a:buSzPts val="1488"/>
              <a:buFont typeface="Arial"/>
              <a:buNone/>
              <a:defRPr b="0" i="0" sz="1488" u="none" cap="none" strike="noStrike">
                <a:solidFill>
                  <a:srgbClr val="888888"/>
                </a:solidFill>
                <a:latin typeface="Calibri"/>
                <a:ea typeface="Calibri"/>
                <a:cs typeface="Calibri"/>
                <a:sym typeface="Calibri"/>
              </a:defRPr>
            </a:lvl3pPr>
            <a:lvl4pPr indent="-228600" lvl="3" marL="18288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4pPr>
            <a:lvl5pPr indent="-228600" lvl="4" marL="22860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5pPr>
            <a:lvl6pPr indent="-228600" lvl="5" marL="27432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6pPr>
            <a:lvl7pPr indent="-228600" lvl="6" marL="32004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7pPr>
            <a:lvl8pPr indent="-228600" lvl="7" marL="36576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8pPr>
            <a:lvl9pPr indent="-228600" lvl="8" marL="4114800" marR="0" rtl="0" algn="l">
              <a:lnSpc>
                <a:spcPct val="90000"/>
              </a:lnSpc>
              <a:spcBef>
                <a:spcPts val="413"/>
              </a:spcBef>
              <a:spcAft>
                <a:spcPts val="0"/>
              </a:spcAft>
              <a:buClr>
                <a:srgbClr val="888888"/>
              </a:buClr>
              <a:buSzPts val="1323"/>
              <a:buFont typeface="Arial"/>
              <a:buNone/>
              <a:defRPr b="0" i="0" sz="1323" u="none" cap="none" strike="noStrike">
                <a:solidFill>
                  <a:srgbClr val="888888"/>
                </a:solidFill>
                <a:latin typeface="Calibri"/>
                <a:ea typeface="Calibri"/>
                <a:cs typeface="Calibri"/>
                <a:sym typeface="Calibri"/>
              </a:defRPr>
            </a:lvl9pPr>
          </a:lstStyle>
          <a:p/>
        </p:txBody>
      </p:sp>
      <p:sp>
        <p:nvSpPr>
          <p:cNvPr id="28" name="Google Shape;28;p9"/>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9" name="Google Shape;29;p9"/>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0" name="Google Shape;30;p9"/>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3" name="Google Shape;33;p10"/>
          <p:cNvSpPr txBox="1"/>
          <p:nvPr>
            <p:ph idx="1" type="body"/>
          </p:nvPr>
        </p:nvSpPr>
        <p:spPr>
          <a:xfrm>
            <a:off x="519728" y="2846200"/>
            <a:ext cx="3212862"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34" name="Google Shape;34;p10"/>
          <p:cNvSpPr txBox="1"/>
          <p:nvPr>
            <p:ph idx="2" type="body"/>
          </p:nvPr>
        </p:nvSpPr>
        <p:spPr>
          <a:xfrm>
            <a:off x="3827085" y="2846200"/>
            <a:ext cx="3212862" cy="6783857"/>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35" name="Google Shape;35;p10"/>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6" name="Google Shape;36;p10"/>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7" name="Google Shape;37;p10"/>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8" name="Shape 38"/>
        <p:cNvGrpSpPr/>
        <p:nvPr/>
      </p:nvGrpSpPr>
      <p:grpSpPr>
        <a:xfrm>
          <a:off x="0" y="0"/>
          <a:ext cx="0" cy="0"/>
          <a:chOff x="0" y="0"/>
          <a:chExt cx="0" cy="0"/>
        </a:xfrm>
      </p:grpSpPr>
      <p:sp>
        <p:nvSpPr>
          <p:cNvPr id="39" name="Google Shape;39;p11"/>
          <p:cNvSpPr txBox="1"/>
          <p:nvPr>
            <p:ph type="title"/>
          </p:nvPr>
        </p:nvSpPr>
        <p:spPr>
          <a:xfrm>
            <a:off x="520712"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1"/>
          <p:cNvSpPr txBox="1"/>
          <p:nvPr>
            <p:ph idx="1" type="body"/>
          </p:nvPr>
        </p:nvSpPr>
        <p:spPr>
          <a:xfrm>
            <a:off x="520713" y="2620980"/>
            <a:ext cx="3198096" cy="128450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1"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653"/>
              <a:buFont typeface="Arial"/>
              <a:buNone/>
              <a:defRPr b="1" i="0" sz="1653"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1488"/>
              <a:buFont typeface="Arial"/>
              <a:buNone/>
              <a:defRPr b="1" i="0" sz="1488"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9pPr>
          </a:lstStyle>
          <a:p/>
        </p:txBody>
      </p:sp>
      <p:sp>
        <p:nvSpPr>
          <p:cNvPr id="41" name="Google Shape;41;p11"/>
          <p:cNvSpPr txBox="1"/>
          <p:nvPr>
            <p:ph idx="2" type="body"/>
          </p:nvPr>
        </p:nvSpPr>
        <p:spPr>
          <a:xfrm>
            <a:off x="520713" y="3905482"/>
            <a:ext cx="3198096" cy="5744375"/>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42" name="Google Shape;42;p11"/>
          <p:cNvSpPr txBox="1"/>
          <p:nvPr>
            <p:ph idx="3" type="body"/>
          </p:nvPr>
        </p:nvSpPr>
        <p:spPr>
          <a:xfrm>
            <a:off x="3827086" y="2620980"/>
            <a:ext cx="3213847" cy="1284502"/>
          </a:xfrm>
          <a:prstGeom prst="rect">
            <a:avLst/>
          </a:prstGeom>
          <a:noFill/>
          <a:ln>
            <a:noFill/>
          </a:ln>
        </p:spPr>
        <p:txBody>
          <a:bodyPr anchorCtr="0" anchor="b"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984"/>
              <a:buFont typeface="Arial"/>
              <a:buNone/>
              <a:defRPr b="1" i="0" sz="1984"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653"/>
              <a:buFont typeface="Arial"/>
              <a:buNone/>
              <a:defRPr b="1" i="0" sz="1653"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1488"/>
              <a:buFont typeface="Arial"/>
              <a:buNone/>
              <a:defRPr b="1" i="0" sz="1488"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1323"/>
              <a:buFont typeface="Arial"/>
              <a:buNone/>
              <a:defRPr b="1" i="0" sz="1323" u="none" cap="none" strike="noStrike">
                <a:solidFill>
                  <a:schemeClr val="dk1"/>
                </a:solidFill>
                <a:latin typeface="Calibri"/>
                <a:ea typeface="Calibri"/>
                <a:cs typeface="Calibri"/>
                <a:sym typeface="Calibri"/>
              </a:defRPr>
            </a:lvl9pPr>
          </a:lstStyle>
          <a:p/>
        </p:txBody>
      </p:sp>
      <p:sp>
        <p:nvSpPr>
          <p:cNvPr id="43" name="Google Shape;43;p11"/>
          <p:cNvSpPr txBox="1"/>
          <p:nvPr>
            <p:ph idx="4" type="body"/>
          </p:nvPr>
        </p:nvSpPr>
        <p:spPr>
          <a:xfrm>
            <a:off x="3827086" y="3905482"/>
            <a:ext cx="3213847" cy="5744375"/>
          </a:xfrm>
          <a:prstGeom prst="rect">
            <a:avLst/>
          </a:prstGeom>
          <a:noFill/>
          <a:ln>
            <a:noFill/>
          </a:ln>
        </p:spPr>
        <p:txBody>
          <a:bodyPr anchorCtr="0" anchor="t" bIns="45700" lIns="91425" spcFirstLastPara="1" rIns="91425" wrap="square" tIns="45700">
            <a:noAutofit/>
          </a:bodyPr>
          <a:lstStyle>
            <a:lvl1pPr indent="-375602" lvl="0" marL="457200" marR="0" rtl="0" algn="l">
              <a:lnSpc>
                <a:spcPct val="90000"/>
              </a:lnSpc>
              <a:spcBef>
                <a:spcPts val="827"/>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1pPr>
            <a:lvl2pPr indent="-354583" lvl="1" marL="9144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2pPr>
            <a:lvl3pPr indent="-333565" lvl="2" marL="1371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3pPr>
            <a:lvl4pPr indent="-323088" lvl="3" marL="1828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4pPr>
            <a:lvl5pPr indent="-323088" lvl="4" marL="22860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5pPr>
            <a:lvl6pPr indent="-323088" lvl="5" marL="27432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6pPr>
            <a:lvl7pPr indent="-323088" lvl="6" marL="32004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7pPr>
            <a:lvl8pPr indent="-323088" lvl="7" marL="36576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8pPr>
            <a:lvl9pPr indent="-323088" lvl="8" marL="4114800" marR="0" rtl="0" algn="l">
              <a:lnSpc>
                <a:spcPct val="90000"/>
              </a:lnSpc>
              <a:spcBef>
                <a:spcPts val="413"/>
              </a:spcBef>
              <a:spcAft>
                <a:spcPts val="0"/>
              </a:spcAft>
              <a:buClr>
                <a:schemeClr val="dk1"/>
              </a:buClr>
              <a:buSzPts val="1488"/>
              <a:buFont typeface="Arial"/>
              <a:buChar char="•"/>
              <a:defRPr b="0" i="0" sz="1488" u="none" cap="none" strike="noStrike">
                <a:solidFill>
                  <a:schemeClr val="dk1"/>
                </a:solidFill>
                <a:latin typeface="Calibri"/>
                <a:ea typeface="Calibri"/>
                <a:cs typeface="Calibri"/>
                <a:sym typeface="Calibri"/>
              </a:defRPr>
            </a:lvl9pPr>
          </a:lstStyle>
          <a:p/>
        </p:txBody>
      </p:sp>
      <p:sp>
        <p:nvSpPr>
          <p:cNvPr id="44" name="Google Shape;44;p11"/>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5" name="Google Shape;45;p11"/>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6" name="Google Shape;46;p11"/>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7" name="Shape 47"/>
        <p:cNvGrpSpPr/>
        <p:nvPr/>
      </p:nvGrpSpPr>
      <p:grpSpPr>
        <a:xfrm>
          <a:off x="0" y="0"/>
          <a:ext cx="0" cy="0"/>
          <a:chOff x="0" y="0"/>
          <a:chExt cx="0" cy="0"/>
        </a:xfrm>
      </p:grpSpPr>
      <p:sp>
        <p:nvSpPr>
          <p:cNvPr id="48" name="Google Shape;48;p12"/>
          <p:cNvSpPr txBox="1"/>
          <p:nvPr>
            <p:ph type="title"/>
          </p:nvPr>
        </p:nvSpPr>
        <p:spPr>
          <a:xfrm>
            <a:off x="519728" y="569242"/>
            <a:ext cx="6520220" cy="206659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637"/>
              <a:buFont typeface="Calibri"/>
              <a:buNone/>
              <a:defRPr b="0" i="0" sz="3637"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9" name="Google Shape;49;p12"/>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0" name="Google Shape;50;p12"/>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1" name="Google Shape;51;p12"/>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2" name="Shape 52"/>
        <p:cNvGrpSpPr/>
        <p:nvPr/>
      </p:nvGrpSpPr>
      <p:grpSpPr>
        <a:xfrm>
          <a:off x="0" y="0"/>
          <a:ext cx="0" cy="0"/>
          <a:chOff x="0" y="0"/>
          <a:chExt cx="0" cy="0"/>
        </a:xfrm>
      </p:grpSpPr>
      <p:sp>
        <p:nvSpPr>
          <p:cNvPr id="53" name="Google Shape;53;p13"/>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2645"/>
              <a:buFont typeface="Calibri"/>
              <a:buNone/>
              <a:defRPr b="0" i="0" sz="2645"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4" name="Google Shape;54;p13"/>
          <p:cNvSpPr txBox="1"/>
          <p:nvPr>
            <p:ph idx="1" type="body"/>
          </p:nvPr>
        </p:nvSpPr>
        <p:spPr>
          <a:xfrm>
            <a:off x="3213847" y="1539425"/>
            <a:ext cx="3827085" cy="7598117"/>
          </a:xfrm>
          <a:prstGeom prst="rect">
            <a:avLst/>
          </a:prstGeom>
          <a:noFill/>
          <a:ln>
            <a:noFill/>
          </a:ln>
        </p:spPr>
        <p:txBody>
          <a:bodyPr anchorCtr="0" anchor="t" bIns="45700" lIns="91425" spcFirstLastPara="1" rIns="91425" wrap="square" tIns="45700">
            <a:noAutofit/>
          </a:bodyPr>
          <a:lstStyle>
            <a:lvl1pPr indent="-396557" lvl="0" marL="457200" marR="0" rtl="0" algn="l">
              <a:lnSpc>
                <a:spcPct val="90000"/>
              </a:lnSpc>
              <a:spcBef>
                <a:spcPts val="827"/>
              </a:spcBef>
              <a:spcAft>
                <a:spcPts val="0"/>
              </a:spcAft>
              <a:buClr>
                <a:schemeClr val="dk1"/>
              </a:buClr>
              <a:buSzPts val="2645"/>
              <a:buFont typeface="Arial"/>
              <a:buChar char="•"/>
              <a:defRPr b="0" i="0" sz="2645" u="none" cap="none" strike="noStrike">
                <a:solidFill>
                  <a:schemeClr val="dk1"/>
                </a:solidFill>
                <a:latin typeface="Calibri"/>
                <a:ea typeface="Calibri"/>
                <a:cs typeface="Calibri"/>
                <a:sym typeface="Calibri"/>
              </a:defRPr>
            </a:lvl1pPr>
            <a:lvl2pPr indent="-375602" lvl="1" marL="914400" marR="0" rtl="0" algn="l">
              <a:lnSpc>
                <a:spcPct val="90000"/>
              </a:lnSpc>
              <a:spcBef>
                <a:spcPts val="413"/>
              </a:spcBef>
              <a:spcAft>
                <a:spcPts val="0"/>
              </a:spcAft>
              <a:buClr>
                <a:schemeClr val="dk1"/>
              </a:buClr>
              <a:buSzPts val="2315"/>
              <a:buFont typeface="Arial"/>
              <a:buChar char="•"/>
              <a:defRPr b="0" i="0" sz="2315" u="none" cap="none" strike="noStrike">
                <a:solidFill>
                  <a:schemeClr val="dk1"/>
                </a:solidFill>
                <a:latin typeface="Calibri"/>
                <a:ea typeface="Calibri"/>
                <a:cs typeface="Calibri"/>
                <a:sym typeface="Calibri"/>
              </a:defRPr>
            </a:lvl2pPr>
            <a:lvl3pPr indent="-354583" lvl="2" marL="1371600" marR="0" rtl="0" algn="l">
              <a:lnSpc>
                <a:spcPct val="90000"/>
              </a:lnSpc>
              <a:spcBef>
                <a:spcPts val="413"/>
              </a:spcBef>
              <a:spcAft>
                <a:spcPts val="0"/>
              </a:spcAft>
              <a:buClr>
                <a:schemeClr val="dk1"/>
              </a:buClr>
              <a:buSzPts val="1984"/>
              <a:buFont typeface="Arial"/>
              <a:buChar char="•"/>
              <a:defRPr b="0" i="0" sz="1984" u="none" cap="none" strike="noStrike">
                <a:solidFill>
                  <a:schemeClr val="dk1"/>
                </a:solidFill>
                <a:latin typeface="Calibri"/>
                <a:ea typeface="Calibri"/>
                <a:cs typeface="Calibri"/>
                <a:sym typeface="Calibri"/>
              </a:defRPr>
            </a:lvl3pPr>
            <a:lvl4pPr indent="-333565" lvl="3" marL="18288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4pPr>
            <a:lvl5pPr indent="-333565" lvl="4" marL="22860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5pPr>
            <a:lvl6pPr indent="-333565" lvl="5" marL="27432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6pPr>
            <a:lvl7pPr indent="-333565" lvl="6" marL="32004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7pPr>
            <a:lvl8pPr indent="-333565" lvl="7" marL="36576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8pPr>
            <a:lvl9pPr indent="-333565" lvl="8" marL="4114800" marR="0" rtl="0" algn="l">
              <a:lnSpc>
                <a:spcPct val="90000"/>
              </a:lnSpc>
              <a:spcBef>
                <a:spcPts val="413"/>
              </a:spcBef>
              <a:spcAft>
                <a:spcPts val="0"/>
              </a:spcAft>
              <a:buClr>
                <a:schemeClr val="dk1"/>
              </a:buClr>
              <a:buSzPts val="1653"/>
              <a:buFont typeface="Arial"/>
              <a:buChar char="•"/>
              <a:defRPr b="0" i="0" sz="1653" u="none" cap="none" strike="noStrike">
                <a:solidFill>
                  <a:schemeClr val="dk1"/>
                </a:solidFill>
                <a:latin typeface="Calibri"/>
                <a:ea typeface="Calibri"/>
                <a:cs typeface="Calibri"/>
                <a:sym typeface="Calibri"/>
              </a:defRPr>
            </a:lvl9pPr>
          </a:lstStyle>
          <a:p/>
        </p:txBody>
      </p:sp>
      <p:sp>
        <p:nvSpPr>
          <p:cNvPr id="55" name="Google Shape;55;p13"/>
          <p:cNvSpPr txBox="1"/>
          <p:nvPr>
            <p:ph idx="2"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323"/>
              <a:buFont typeface="Arial"/>
              <a:buNone/>
              <a:defRPr b="0" i="0" sz="1323"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157"/>
              <a:buFont typeface="Arial"/>
              <a:buNone/>
              <a:defRPr b="0" i="0" sz="1157"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992"/>
              <a:buFont typeface="Arial"/>
              <a:buNone/>
              <a:defRPr b="0" i="0" sz="992"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9pPr>
          </a:lstStyle>
          <a:p/>
        </p:txBody>
      </p:sp>
      <p:sp>
        <p:nvSpPr>
          <p:cNvPr id="56" name="Google Shape;56;p13"/>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7" name="Google Shape;57;p13"/>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8" name="Google Shape;58;p13"/>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59" name="Shape 59"/>
        <p:cNvGrpSpPr/>
        <p:nvPr/>
      </p:nvGrpSpPr>
      <p:grpSpPr>
        <a:xfrm>
          <a:off x="0" y="0"/>
          <a:ext cx="0" cy="0"/>
          <a:chOff x="0" y="0"/>
          <a:chExt cx="0" cy="0"/>
        </a:xfrm>
      </p:grpSpPr>
      <p:sp>
        <p:nvSpPr>
          <p:cNvPr id="60" name="Google Shape;60;p14"/>
          <p:cNvSpPr txBox="1"/>
          <p:nvPr>
            <p:ph type="title"/>
          </p:nvPr>
        </p:nvSpPr>
        <p:spPr>
          <a:xfrm>
            <a:off x="520712" y="712788"/>
            <a:ext cx="2438192" cy="2494756"/>
          </a:xfrm>
          <a:prstGeom prst="rect">
            <a:avLst/>
          </a:prstGeom>
          <a:noFill/>
          <a:ln>
            <a:noFill/>
          </a:ln>
        </p:spPr>
        <p:txBody>
          <a:bodyPr anchorCtr="0" anchor="b" bIns="45700" lIns="91425" spcFirstLastPara="1" rIns="91425" wrap="square" tIns="45700">
            <a:noAutofit/>
          </a:bodyPr>
          <a:lstStyle>
            <a:lvl1pPr lvl="0" marR="0" rtl="0" algn="l">
              <a:lnSpc>
                <a:spcPct val="90000"/>
              </a:lnSpc>
              <a:spcBef>
                <a:spcPts val="0"/>
              </a:spcBef>
              <a:spcAft>
                <a:spcPts val="0"/>
              </a:spcAft>
              <a:buClr>
                <a:schemeClr val="dk1"/>
              </a:buClr>
              <a:buSzPts val="2645"/>
              <a:buFont typeface="Calibri"/>
              <a:buNone/>
              <a:defRPr b="0" i="0" sz="2645"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1" name="Google Shape;61;p14"/>
          <p:cNvSpPr/>
          <p:nvPr>
            <p:ph idx="2" type="pic"/>
          </p:nvPr>
        </p:nvSpPr>
        <p:spPr>
          <a:xfrm>
            <a:off x="3213847" y="1539425"/>
            <a:ext cx="3827085" cy="7598117"/>
          </a:xfrm>
          <a:prstGeom prst="rect">
            <a:avLst/>
          </a:prstGeom>
          <a:noFill/>
          <a:ln>
            <a:noFill/>
          </a:ln>
        </p:spPr>
      </p:sp>
      <p:sp>
        <p:nvSpPr>
          <p:cNvPr id="62" name="Google Shape;62;p14"/>
          <p:cNvSpPr txBox="1"/>
          <p:nvPr>
            <p:ph idx="1" type="body"/>
          </p:nvPr>
        </p:nvSpPr>
        <p:spPr>
          <a:xfrm>
            <a:off x="520712" y="3207544"/>
            <a:ext cx="2438192" cy="5942372"/>
          </a:xfrm>
          <a:prstGeom prst="rect">
            <a:avLst/>
          </a:prstGeom>
          <a:noFill/>
          <a:ln>
            <a:noFill/>
          </a:ln>
        </p:spPr>
        <p:txBody>
          <a:bodyPr anchorCtr="0" anchor="t" bIns="45700" lIns="91425" spcFirstLastPara="1" rIns="91425" wrap="square" tIns="45700">
            <a:noAutofit/>
          </a:bodyPr>
          <a:lstStyle>
            <a:lvl1pPr indent="-228600" lvl="0" marL="457200" marR="0" rtl="0" algn="l">
              <a:lnSpc>
                <a:spcPct val="90000"/>
              </a:lnSpc>
              <a:spcBef>
                <a:spcPts val="827"/>
              </a:spcBef>
              <a:spcAft>
                <a:spcPts val="0"/>
              </a:spcAft>
              <a:buClr>
                <a:schemeClr val="dk1"/>
              </a:buClr>
              <a:buSzPts val="1323"/>
              <a:buFont typeface="Arial"/>
              <a:buNone/>
              <a:defRPr b="0" i="0" sz="1323" u="none" cap="none" strike="noStrike">
                <a:solidFill>
                  <a:schemeClr val="dk1"/>
                </a:solidFill>
                <a:latin typeface="Calibri"/>
                <a:ea typeface="Calibri"/>
                <a:cs typeface="Calibri"/>
                <a:sym typeface="Calibri"/>
              </a:defRPr>
            </a:lvl1pPr>
            <a:lvl2pPr indent="-228600" lvl="1" marL="914400" marR="0" rtl="0" algn="l">
              <a:lnSpc>
                <a:spcPct val="90000"/>
              </a:lnSpc>
              <a:spcBef>
                <a:spcPts val="413"/>
              </a:spcBef>
              <a:spcAft>
                <a:spcPts val="0"/>
              </a:spcAft>
              <a:buClr>
                <a:schemeClr val="dk1"/>
              </a:buClr>
              <a:buSzPts val="1157"/>
              <a:buFont typeface="Arial"/>
              <a:buNone/>
              <a:defRPr b="0" i="0" sz="1157" u="none" cap="none" strike="noStrike">
                <a:solidFill>
                  <a:schemeClr val="dk1"/>
                </a:solidFill>
                <a:latin typeface="Calibri"/>
                <a:ea typeface="Calibri"/>
                <a:cs typeface="Calibri"/>
                <a:sym typeface="Calibri"/>
              </a:defRPr>
            </a:lvl2pPr>
            <a:lvl3pPr indent="-228600" lvl="2" marL="1371600" marR="0" rtl="0" algn="l">
              <a:lnSpc>
                <a:spcPct val="90000"/>
              </a:lnSpc>
              <a:spcBef>
                <a:spcPts val="413"/>
              </a:spcBef>
              <a:spcAft>
                <a:spcPts val="0"/>
              </a:spcAft>
              <a:buClr>
                <a:schemeClr val="dk1"/>
              </a:buClr>
              <a:buSzPts val="992"/>
              <a:buFont typeface="Arial"/>
              <a:buNone/>
              <a:defRPr b="0" i="0" sz="992" u="none" cap="none" strike="noStrike">
                <a:solidFill>
                  <a:schemeClr val="dk1"/>
                </a:solidFill>
                <a:latin typeface="Calibri"/>
                <a:ea typeface="Calibri"/>
                <a:cs typeface="Calibri"/>
                <a:sym typeface="Calibri"/>
              </a:defRPr>
            </a:lvl3pPr>
            <a:lvl4pPr indent="-228600" lvl="3" marL="1828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4pPr>
            <a:lvl5pPr indent="-228600" lvl="4" marL="22860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5pPr>
            <a:lvl6pPr indent="-228600" lvl="5" marL="27432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6pPr>
            <a:lvl7pPr indent="-228600" lvl="6" marL="32004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7pPr>
            <a:lvl8pPr indent="-228600" lvl="7" marL="36576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8pPr>
            <a:lvl9pPr indent="-228600" lvl="8" marL="4114800" marR="0" rtl="0" algn="l">
              <a:lnSpc>
                <a:spcPct val="90000"/>
              </a:lnSpc>
              <a:spcBef>
                <a:spcPts val="413"/>
              </a:spcBef>
              <a:spcAft>
                <a:spcPts val="0"/>
              </a:spcAft>
              <a:buClr>
                <a:schemeClr val="dk1"/>
              </a:buClr>
              <a:buSzPts val="827"/>
              <a:buFont typeface="Arial"/>
              <a:buNone/>
              <a:defRPr b="0" i="0" sz="827" u="none" cap="none" strike="noStrike">
                <a:solidFill>
                  <a:schemeClr val="dk1"/>
                </a:solidFill>
                <a:latin typeface="Calibri"/>
                <a:ea typeface="Calibri"/>
                <a:cs typeface="Calibri"/>
                <a:sym typeface="Calibri"/>
              </a:defRPr>
            </a:lvl9pPr>
          </a:lstStyle>
          <a:p/>
        </p:txBody>
      </p:sp>
      <p:sp>
        <p:nvSpPr>
          <p:cNvPr id="63" name="Google Shape;63;p14"/>
          <p:cNvSpPr txBox="1"/>
          <p:nvPr>
            <p:ph idx="10" type="dt"/>
          </p:nvPr>
        </p:nvSpPr>
        <p:spPr>
          <a:xfrm>
            <a:off x="519728" y="9909729"/>
            <a:ext cx="1700927"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4" name="Google Shape;64;p14"/>
          <p:cNvSpPr txBox="1"/>
          <p:nvPr>
            <p:ph idx="11" type="ftr"/>
          </p:nvPr>
        </p:nvSpPr>
        <p:spPr>
          <a:xfrm>
            <a:off x="2504143" y="9909729"/>
            <a:ext cx="2551390" cy="56924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65" name="Google Shape;65;p14"/>
          <p:cNvSpPr txBox="1"/>
          <p:nvPr>
            <p:ph idx="12" type="sldNum"/>
          </p:nvPr>
        </p:nvSpPr>
        <p:spPr>
          <a:xfrm>
            <a:off x="5339020" y="9909729"/>
            <a:ext cx="1700927" cy="56924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1pPr>
            <a:lvl2pPr indent="0" lvl="1"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2pPr>
            <a:lvl3pPr indent="0" lvl="2"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3pPr>
            <a:lvl4pPr indent="0" lvl="3"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4pPr>
            <a:lvl5pPr indent="0" lvl="4"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5pPr>
            <a:lvl6pPr indent="0" lvl="5"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6pPr>
            <a:lvl7pPr indent="0" lvl="6"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7pPr>
            <a:lvl8pPr indent="0" lvl="7"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8pPr>
            <a:lvl9pPr indent="0" lvl="8" marL="0" marR="0" rtl="0" algn="l">
              <a:lnSpc>
                <a:spcPct val="100000"/>
              </a:lnSpc>
              <a:spcBef>
                <a:spcPts val="0"/>
              </a:spcBef>
              <a:spcAft>
                <a:spcPts val="0"/>
              </a:spcAft>
              <a:buClr>
                <a:srgbClr val="000000"/>
              </a:buClr>
              <a:buSzPts val="1800"/>
              <a:buFont typeface="Arial"/>
              <a:buNone/>
              <a:defRPr b="0" i="0" sz="1800" u="none" cap="none" strike="noStrike">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10.png"/><Relationship Id="rId10" Type="http://schemas.openxmlformats.org/officeDocument/2006/relationships/image" Target="../media/image22.png"/><Relationship Id="rId9" Type="http://schemas.openxmlformats.org/officeDocument/2006/relationships/image" Target="../media/image5.png"/><Relationship Id="rId5" Type="http://schemas.openxmlformats.org/officeDocument/2006/relationships/image" Target="../media/image7.png"/><Relationship Id="rId6" Type="http://schemas.openxmlformats.org/officeDocument/2006/relationships/image" Target="../media/image2.png"/><Relationship Id="rId7" Type="http://schemas.openxmlformats.org/officeDocument/2006/relationships/image" Target="../media/image8.png"/><Relationship Id="rId8"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0.png"/><Relationship Id="rId4" Type="http://schemas.openxmlformats.org/officeDocument/2006/relationships/image" Target="../media/image7.png"/><Relationship Id="rId5" Type="http://schemas.openxmlformats.org/officeDocument/2006/relationships/image" Target="../media/image2.png"/><Relationship Id="rId6"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2.png"/><Relationship Id="rId4" Type="http://schemas.openxmlformats.org/officeDocument/2006/relationships/image" Target="../media/image4.png"/><Relationship Id="rId11" Type="http://schemas.openxmlformats.org/officeDocument/2006/relationships/image" Target="../media/image19.png"/><Relationship Id="rId10" Type="http://schemas.openxmlformats.org/officeDocument/2006/relationships/image" Target="../media/image23.png"/><Relationship Id="rId9" Type="http://schemas.openxmlformats.org/officeDocument/2006/relationships/image" Target="../media/image10.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 Id="rId8"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
          <p:cNvSpPr/>
          <p:nvPr/>
        </p:nvSpPr>
        <p:spPr>
          <a:xfrm>
            <a:off x="2750447" y="1339744"/>
            <a:ext cx="4310700" cy="8250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4" name="Google Shape;84;p1"/>
          <p:cNvSpPr/>
          <p:nvPr/>
        </p:nvSpPr>
        <p:spPr>
          <a:xfrm>
            <a:off x="0" y="1534039"/>
            <a:ext cx="2043404" cy="311658"/>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5" name="Google Shape;85;p1"/>
          <p:cNvSpPr/>
          <p:nvPr/>
        </p:nvSpPr>
        <p:spPr>
          <a:xfrm>
            <a:off x="1049353" y="6857042"/>
            <a:ext cx="27894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p:nvPr/>
        </p:nvSpPr>
        <p:spPr>
          <a:xfrm>
            <a:off x="1520890" y="2376724"/>
            <a:ext cx="4561820" cy="230614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52A9DD"/>
              </a:solidFill>
              <a:latin typeface="Calibri"/>
              <a:ea typeface="Calibri"/>
              <a:cs typeface="Calibri"/>
              <a:sym typeface="Calibri"/>
            </a:endParaRPr>
          </a:p>
        </p:txBody>
      </p:sp>
      <p:sp>
        <p:nvSpPr>
          <p:cNvPr id="87" name="Google Shape;87;p1"/>
          <p:cNvSpPr txBox="1"/>
          <p:nvPr/>
        </p:nvSpPr>
        <p:spPr>
          <a:xfrm>
            <a:off x="3319342" y="640014"/>
            <a:ext cx="4027816" cy="23079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1" i="0" lang="es-ES" sz="900" u="none" cap="none" strike="noStrike">
                <a:solidFill>
                  <a:schemeClr val="lt1"/>
                </a:solidFill>
                <a:latin typeface="Calibri"/>
                <a:ea typeface="Calibri"/>
                <a:cs typeface="Calibri"/>
                <a:sym typeface="Calibri"/>
              </a:rPr>
              <a:t>SERIE ACCIÓN</a:t>
            </a:r>
            <a:endParaRPr b="1" i="0" sz="900" u="none" cap="none" strike="noStrike">
              <a:solidFill>
                <a:schemeClr val="lt1"/>
              </a:solidFill>
              <a:latin typeface="Calibri"/>
              <a:ea typeface="Calibri"/>
              <a:cs typeface="Calibri"/>
              <a:sym typeface="Calibri"/>
            </a:endParaRPr>
          </a:p>
        </p:txBody>
      </p:sp>
      <p:sp>
        <p:nvSpPr>
          <p:cNvPr id="88" name="Google Shape;88;p1"/>
          <p:cNvSpPr txBox="1"/>
          <p:nvPr/>
        </p:nvSpPr>
        <p:spPr>
          <a:xfrm>
            <a:off x="3319342" y="132089"/>
            <a:ext cx="4310700" cy="585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lang="es-ES" sz="1800">
                <a:solidFill>
                  <a:schemeClr val="lt1"/>
                </a:solidFill>
                <a:latin typeface="Calibri"/>
                <a:ea typeface="Calibri"/>
                <a:cs typeface="Calibri"/>
                <a:sym typeface="Calibri"/>
              </a:rPr>
              <a:t>CÓMO SE CUENTA UNA HISTORIA</a:t>
            </a:r>
            <a:endParaRPr b="1" i="0" sz="1800" u="none" cap="none" strike="noStrike">
              <a:solidFill>
                <a:schemeClr val="lt1"/>
              </a:solidFill>
              <a:latin typeface="Calibri"/>
              <a:ea typeface="Calibri"/>
              <a:cs typeface="Calibri"/>
              <a:sym typeface="Calibri"/>
            </a:endParaRPr>
          </a:p>
        </p:txBody>
      </p:sp>
      <p:sp>
        <p:nvSpPr>
          <p:cNvPr id="89" name="Google Shape;89;p1"/>
          <p:cNvSpPr txBox="1"/>
          <p:nvPr/>
        </p:nvSpPr>
        <p:spPr>
          <a:xfrm>
            <a:off x="421924" y="1551520"/>
            <a:ext cx="1549263" cy="27699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200"/>
              <a:buFont typeface="Arial"/>
              <a:buNone/>
            </a:pPr>
            <a:r>
              <a:rPr b="1" i="0" lang="es-ES" sz="1200" u="none" cap="none" strike="noStrike">
                <a:solidFill>
                  <a:schemeClr val="lt1"/>
                </a:solidFill>
                <a:latin typeface="Calibri"/>
                <a:ea typeface="Calibri"/>
                <a:cs typeface="Calibri"/>
                <a:sym typeface="Calibri"/>
              </a:rPr>
              <a:t>EDADES SUGERIDAS</a:t>
            </a:r>
            <a:endParaRPr b="1" i="0" sz="1200" u="none" cap="none" strike="noStrike">
              <a:solidFill>
                <a:schemeClr val="lt1"/>
              </a:solidFill>
              <a:latin typeface="Calibri"/>
              <a:ea typeface="Calibri"/>
              <a:cs typeface="Calibri"/>
              <a:sym typeface="Calibri"/>
            </a:endParaRPr>
          </a:p>
        </p:txBody>
      </p:sp>
      <p:sp>
        <p:nvSpPr>
          <p:cNvPr id="90" name="Google Shape;90;p1"/>
          <p:cNvSpPr txBox="1"/>
          <p:nvPr/>
        </p:nvSpPr>
        <p:spPr>
          <a:xfrm>
            <a:off x="2750460" y="1438767"/>
            <a:ext cx="1258358" cy="461665"/>
          </a:xfrm>
          <a:prstGeom prst="rect">
            <a:avLst/>
          </a:prstGeom>
          <a:noFill/>
          <a:ln>
            <a:noFill/>
          </a:ln>
        </p:spPr>
        <p:txBody>
          <a:bodyPr anchorCtr="0" anchor="t" bIns="45700" lIns="91425" spcFirstLastPara="1" rIns="91425" wrap="square" tIns="45700">
            <a:spAutoFit/>
          </a:bodyPr>
          <a:lstStyle/>
          <a:p>
            <a:pPr indent="0" lvl="0" marL="0" marR="0" rtl="0" algn="r">
              <a:lnSpc>
                <a:spcPct val="100000"/>
              </a:lnSpc>
              <a:spcBef>
                <a:spcPts val="0"/>
              </a:spcBef>
              <a:spcAft>
                <a:spcPts val="0"/>
              </a:spcAft>
              <a:buClr>
                <a:srgbClr val="000000"/>
              </a:buClr>
              <a:buSzPts val="1200"/>
              <a:buFont typeface="Arial"/>
              <a:buNone/>
            </a:pPr>
            <a:r>
              <a:rPr b="1" i="0" lang="es-ES" sz="1200" u="none" cap="none" strike="noStrike">
                <a:solidFill>
                  <a:srgbClr val="52A9DD"/>
                </a:solidFill>
                <a:latin typeface="Calibri"/>
                <a:ea typeface="Calibri"/>
                <a:cs typeface="Calibri"/>
                <a:sym typeface="Calibri"/>
              </a:rPr>
              <a:t>DOMINIOS DE</a:t>
            </a:r>
            <a:endParaRPr b="0" i="0" sz="1400" u="none" cap="none" strike="noStrike">
              <a:solidFill>
                <a:srgbClr val="000000"/>
              </a:solidFill>
              <a:latin typeface="Arial"/>
              <a:ea typeface="Arial"/>
              <a:cs typeface="Arial"/>
              <a:sym typeface="Arial"/>
            </a:endParaRPr>
          </a:p>
          <a:p>
            <a:pPr indent="0" lvl="0" marL="0" marR="0" rtl="0" algn="r">
              <a:lnSpc>
                <a:spcPct val="100000"/>
              </a:lnSpc>
              <a:spcBef>
                <a:spcPts val="0"/>
              </a:spcBef>
              <a:spcAft>
                <a:spcPts val="0"/>
              </a:spcAft>
              <a:buClr>
                <a:srgbClr val="000000"/>
              </a:buClr>
              <a:buSzPts val="1200"/>
              <a:buFont typeface="Arial"/>
              <a:buNone/>
            </a:pPr>
            <a:r>
              <a:rPr b="1" i="0" lang="es-ES" sz="1200" u="none" cap="none" strike="noStrike">
                <a:solidFill>
                  <a:srgbClr val="52A9DD"/>
                </a:solidFill>
                <a:latin typeface="Calibri"/>
                <a:ea typeface="Calibri"/>
                <a:cs typeface="Calibri"/>
                <a:sym typeface="Calibri"/>
              </a:rPr>
              <a:t>CONOCIMIENTO</a:t>
            </a:r>
            <a:endParaRPr b="1" i="0" sz="1200" u="none" cap="none" strike="noStrike">
              <a:solidFill>
                <a:srgbClr val="52A9DD"/>
              </a:solidFill>
              <a:latin typeface="Calibri"/>
              <a:ea typeface="Calibri"/>
              <a:cs typeface="Calibri"/>
              <a:sym typeface="Calibri"/>
            </a:endParaRPr>
          </a:p>
        </p:txBody>
      </p:sp>
      <p:sp>
        <p:nvSpPr>
          <p:cNvPr id="91" name="Google Shape;91;p1"/>
          <p:cNvSpPr txBox="1"/>
          <p:nvPr/>
        </p:nvSpPr>
        <p:spPr>
          <a:xfrm>
            <a:off x="4142851" y="1373793"/>
            <a:ext cx="1980000" cy="623400"/>
          </a:xfrm>
          <a:prstGeom prst="rect">
            <a:avLst/>
          </a:prstGeom>
          <a:noFill/>
          <a:ln>
            <a:noFill/>
          </a:ln>
        </p:spPr>
        <p:txBody>
          <a:bodyPr anchorCtr="0" anchor="t" bIns="45700" lIns="91425" spcFirstLastPara="1" rIns="91425" wrap="square" tIns="45700">
            <a:spAutoFit/>
          </a:bodyPr>
          <a:lstStyle/>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Arte</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Lengua </a:t>
            </a:r>
            <a:endParaRPr b="0" i="0" sz="1150" u="none" cap="none" strike="noStrike">
              <a:solidFill>
                <a:srgbClr val="3F3F3F"/>
              </a:solidFill>
              <a:latin typeface="Calibri"/>
              <a:ea typeface="Calibri"/>
              <a:cs typeface="Calibri"/>
              <a:sym typeface="Calibri"/>
            </a:endParaRPr>
          </a:p>
          <a:p>
            <a:pPr indent="-171450" lvl="0" marL="171450" marR="0" rtl="0" algn="l">
              <a:lnSpc>
                <a:spcPct val="100000"/>
              </a:lnSpc>
              <a:spcBef>
                <a:spcPts val="0"/>
              </a:spcBef>
              <a:spcAft>
                <a:spcPts val="0"/>
              </a:spcAft>
              <a:buClr>
                <a:srgbClr val="03A9F4"/>
              </a:buClr>
              <a:buSzPts val="1150"/>
              <a:buFont typeface="Arial"/>
              <a:buChar char="•"/>
            </a:pPr>
            <a:r>
              <a:rPr b="0" i="0" lang="es-ES" sz="1150" u="none" cap="none" strike="noStrike">
                <a:solidFill>
                  <a:srgbClr val="3F3F3F"/>
                </a:solidFill>
                <a:latin typeface="Calibri"/>
                <a:ea typeface="Calibri"/>
                <a:cs typeface="Calibri"/>
                <a:sym typeface="Calibri"/>
              </a:rPr>
              <a:t>Medios de comunicación</a:t>
            </a:r>
            <a:endParaRPr b="0" i="0" sz="1150" u="none" cap="none" strike="noStrike">
              <a:solidFill>
                <a:srgbClr val="3F3F3F"/>
              </a:solidFill>
              <a:latin typeface="Calibri"/>
              <a:ea typeface="Calibri"/>
              <a:cs typeface="Calibri"/>
              <a:sym typeface="Calibri"/>
            </a:endParaRPr>
          </a:p>
        </p:txBody>
      </p:sp>
      <p:sp>
        <p:nvSpPr>
          <p:cNvPr id="92" name="Google Shape;92;p1"/>
          <p:cNvSpPr txBox="1"/>
          <p:nvPr/>
        </p:nvSpPr>
        <p:spPr>
          <a:xfrm>
            <a:off x="2971102" y="4851117"/>
            <a:ext cx="1616100" cy="307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52A9DD"/>
                </a:solidFill>
                <a:latin typeface="Calibri"/>
                <a:ea typeface="Calibri"/>
                <a:cs typeface="Calibri"/>
                <a:sym typeface="Calibri"/>
              </a:rPr>
              <a:t>PRESENTACIÓN</a:t>
            </a:r>
            <a:endParaRPr b="1" i="0" sz="1400" u="none" cap="none" strike="noStrike">
              <a:solidFill>
                <a:srgbClr val="52A9DD"/>
              </a:solidFill>
              <a:latin typeface="Calibri"/>
              <a:ea typeface="Calibri"/>
              <a:cs typeface="Calibri"/>
              <a:sym typeface="Calibri"/>
            </a:endParaRPr>
          </a:p>
        </p:txBody>
      </p:sp>
      <p:sp>
        <p:nvSpPr>
          <p:cNvPr id="93" name="Google Shape;93;p1"/>
          <p:cNvSpPr txBox="1"/>
          <p:nvPr/>
        </p:nvSpPr>
        <p:spPr>
          <a:xfrm>
            <a:off x="1675962" y="5196502"/>
            <a:ext cx="4406700" cy="1508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b="1" i="0" lang="es-ES" sz="1150" u="none" cap="none" strike="noStrike">
                <a:solidFill>
                  <a:srgbClr val="3F3F3F"/>
                </a:solidFill>
                <a:latin typeface="Calibri"/>
                <a:ea typeface="Calibri"/>
                <a:cs typeface="Calibri"/>
                <a:sym typeface="Calibri"/>
              </a:rPr>
              <a:t>¿Te gustaría contar tus historias en imágenes? ¡Acción! es un taller en forma de serie que ofrece consejos cinematográficos para que niños y jóvenes puedan armar su propio relato audiovisual con sus celulares. </a:t>
            </a:r>
            <a:endParaRPr b="1"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1" i="0" lang="es-ES" sz="1150" u="none" cap="none" strike="noStrike">
                <a:solidFill>
                  <a:srgbClr val="3F3F3F"/>
                </a:solidFill>
                <a:latin typeface="Calibri"/>
                <a:ea typeface="Calibri"/>
                <a:cs typeface="Calibri"/>
                <a:sym typeface="Calibri"/>
              </a:rPr>
              <a:t>En este </a:t>
            </a:r>
            <a:r>
              <a:rPr b="1" lang="es-ES" sz="1150">
                <a:solidFill>
                  <a:srgbClr val="3F3F3F"/>
                </a:solidFill>
                <a:latin typeface="Calibri"/>
                <a:ea typeface="Calibri"/>
                <a:cs typeface="Calibri"/>
                <a:sym typeface="Calibri"/>
              </a:rPr>
              <a:t>cuarto</a:t>
            </a:r>
            <a:r>
              <a:rPr b="1" i="0" lang="es-ES" sz="1150" u="none" cap="none" strike="noStrike">
                <a:solidFill>
                  <a:srgbClr val="3F3F3F"/>
                </a:solidFill>
                <a:latin typeface="Calibri"/>
                <a:ea typeface="Calibri"/>
                <a:cs typeface="Calibri"/>
                <a:sym typeface="Calibri"/>
              </a:rPr>
              <a:t> episodio, Lucas nos invita a dar los primeros pasos en </a:t>
            </a:r>
            <a:r>
              <a:rPr b="1" lang="es-ES" sz="1150">
                <a:solidFill>
                  <a:srgbClr val="3F3F3F"/>
                </a:solidFill>
                <a:latin typeface="Calibri"/>
                <a:ea typeface="Calibri"/>
                <a:cs typeface="Calibri"/>
                <a:sym typeface="Calibri"/>
              </a:rPr>
              <a:t>el conocimiento de la estructura de una historia: introducción, nudo y desenlace. Resalta la importancia del conflicto y de los personajes, la existencia de historias que surgen de la realidad y otras que nacen de la imaginación. Es momento de crear historias atrapantes. </a:t>
            </a:r>
            <a:endParaRPr b="1" sz="1150">
              <a:solidFill>
                <a:srgbClr val="3F3F3F"/>
              </a:solidFill>
              <a:latin typeface="Calibri"/>
              <a:ea typeface="Calibri"/>
              <a:cs typeface="Calibri"/>
              <a:sym typeface="Calibri"/>
            </a:endParaRPr>
          </a:p>
        </p:txBody>
      </p:sp>
      <p:sp>
        <p:nvSpPr>
          <p:cNvPr id="94" name="Google Shape;94;p1"/>
          <p:cNvSpPr txBox="1"/>
          <p:nvPr/>
        </p:nvSpPr>
        <p:spPr>
          <a:xfrm>
            <a:off x="723404" y="7276488"/>
            <a:ext cx="6071400" cy="800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150"/>
              <a:buFont typeface="Arial"/>
              <a:buNone/>
            </a:pPr>
            <a:r>
              <a:rPr lang="es-ES" sz="1150">
                <a:solidFill>
                  <a:srgbClr val="3F3F3F"/>
                </a:solidFill>
                <a:latin typeface="Calibri"/>
                <a:ea typeface="Calibri"/>
                <a:cs typeface="Calibri"/>
                <a:sym typeface="Calibri"/>
              </a:rPr>
              <a:t>Patas para arriba</a:t>
            </a:r>
            <a:r>
              <a:rPr b="0" i="0" lang="es-ES" sz="1150" u="none" cap="none" strike="noStrike">
                <a:solidFill>
                  <a:srgbClr val="3F3F3F"/>
                </a:solidFill>
                <a:latin typeface="Calibri"/>
                <a:ea typeface="Calibri"/>
                <a:cs typeface="Calibri"/>
                <a:sym typeface="Calibri"/>
              </a:rPr>
              <a:t> </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¿Qué pasa si comenzamos contando historias al revés? </a:t>
            </a:r>
            <a:endParaRPr sz="1150">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b="0" i="0" lang="es-ES" sz="1150" u="none" cap="none" strike="noStrike">
                <a:solidFill>
                  <a:srgbClr val="3F3F3F"/>
                </a:solidFill>
                <a:latin typeface="Calibri"/>
                <a:ea typeface="Calibri"/>
                <a:cs typeface="Calibri"/>
                <a:sym typeface="Calibri"/>
              </a:rPr>
              <a:t>Ya estamos en </a:t>
            </a:r>
            <a:r>
              <a:rPr lang="es-ES" sz="1150">
                <a:solidFill>
                  <a:srgbClr val="3F3F3F"/>
                </a:solidFill>
                <a:latin typeface="Calibri"/>
                <a:ea typeface="Calibri"/>
                <a:cs typeface="Calibri"/>
                <a:sym typeface="Calibri"/>
              </a:rPr>
              <a:t>la cuarta</a:t>
            </a:r>
            <a:r>
              <a:rPr b="0" i="0" lang="es-ES" sz="1150" u="none" cap="none" strike="noStrike">
                <a:solidFill>
                  <a:srgbClr val="3F3F3F"/>
                </a:solidFill>
                <a:latin typeface="Calibri"/>
                <a:ea typeface="Calibri"/>
                <a:cs typeface="Calibri"/>
                <a:sym typeface="Calibri"/>
              </a:rPr>
              <a:t> etapa </a:t>
            </a:r>
            <a:r>
              <a:rPr lang="es-ES" sz="1150">
                <a:solidFill>
                  <a:srgbClr val="3F3F3F"/>
                </a:solidFill>
                <a:latin typeface="Calibri"/>
                <a:ea typeface="Calibri"/>
                <a:cs typeface="Calibri"/>
                <a:sym typeface="Calibri"/>
              </a:rPr>
              <a:t>en la cual será importante conocer de pies a cabeza y de cabeza a pies la estructura de una historia.</a:t>
            </a:r>
            <a:endParaRPr b="0" i="0" sz="1150" u="none" cap="none" strike="noStrike">
              <a:solidFill>
                <a:srgbClr val="3F3F3F"/>
              </a:solidFill>
              <a:latin typeface="Calibri"/>
              <a:ea typeface="Calibri"/>
              <a:cs typeface="Calibri"/>
              <a:sym typeface="Calibri"/>
            </a:endParaRPr>
          </a:p>
        </p:txBody>
      </p:sp>
      <p:sp>
        <p:nvSpPr>
          <p:cNvPr id="95" name="Google Shape;95;p1"/>
          <p:cNvSpPr txBox="1"/>
          <p:nvPr/>
        </p:nvSpPr>
        <p:spPr>
          <a:xfrm>
            <a:off x="1196555" y="6854686"/>
            <a:ext cx="26931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CONOCER</a:t>
            </a:r>
            <a:endParaRPr b="1" i="0" sz="1400" u="none" cap="none" strike="noStrike">
              <a:solidFill>
                <a:schemeClr val="lt1"/>
              </a:solidFill>
              <a:latin typeface="Calibri"/>
              <a:ea typeface="Calibri"/>
              <a:cs typeface="Calibri"/>
              <a:sym typeface="Calibri"/>
            </a:endParaRPr>
          </a:p>
        </p:txBody>
      </p:sp>
      <p:sp>
        <p:nvSpPr>
          <p:cNvPr id="96" name="Google Shape;96;p1"/>
          <p:cNvSpPr txBox="1"/>
          <p:nvPr/>
        </p:nvSpPr>
        <p:spPr>
          <a:xfrm>
            <a:off x="723404" y="8640674"/>
            <a:ext cx="6071400" cy="62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Estructurando ando</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Antes de salir a grabar es necesario plantear en un guion la estructura de nuestra historia, pues manos a la obra. Momento de bocetar nuestro primer guion con inicio, nudo y desenlace.</a:t>
            </a:r>
            <a:endParaRPr sz="1150">
              <a:solidFill>
                <a:srgbClr val="3F3F3F"/>
              </a:solidFill>
              <a:latin typeface="Calibri"/>
              <a:ea typeface="Calibri"/>
              <a:cs typeface="Calibri"/>
              <a:sym typeface="Calibri"/>
            </a:endParaRPr>
          </a:p>
        </p:txBody>
      </p:sp>
      <p:sp>
        <p:nvSpPr>
          <p:cNvPr id="97" name="Google Shape;97;p1"/>
          <p:cNvSpPr txBox="1"/>
          <p:nvPr/>
        </p:nvSpPr>
        <p:spPr>
          <a:xfrm>
            <a:off x="712542" y="9901315"/>
            <a:ext cx="6071400" cy="62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Historias que emocionan</a:t>
            </a:r>
            <a:endParaRPr b="0" i="0" sz="1150" u="none" cap="none" strike="noStrike">
              <a:solidFill>
                <a:srgbClr val="3F3F3F"/>
              </a:solidFill>
              <a:latin typeface="Calibri"/>
              <a:ea typeface="Calibri"/>
              <a:cs typeface="Calibri"/>
              <a:sym typeface="Calibri"/>
            </a:endParaRPr>
          </a:p>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Las historias pueden emocionar de muchas formas distintas y generar en quien las ven y escuchan emociones muy distintas.</a:t>
            </a:r>
            <a:endParaRPr b="0" i="0" sz="1150" u="none" cap="none" strike="noStrike">
              <a:solidFill>
                <a:srgbClr val="3F3F3F"/>
              </a:solidFill>
              <a:latin typeface="Calibri"/>
              <a:ea typeface="Calibri"/>
              <a:cs typeface="Calibri"/>
              <a:sym typeface="Calibri"/>
            </a:endParaRPr>
          </a:p>
        </p:txBody>
      </p:sp>
      <p:pic>
        <p:nvPicPr>
          <p:cNvPr descr="Un dibujo de una cara feliz&#10;&#10;Descripción generada automáticamente con confianza baja" id="98" name="Google Shape;98;p1"/>
          <p:cNvPicPr preferRelativeResize="0"/>
          <p:nvPr/>
        </p:nvPicPr>
        <p:blipFill rotWithShape="1">
          <a:blip r:embed="rId3">
            <a:alphaModFix/>
          </a:blip>
          <a:srcRect b="0" l="0" r="0" t="0"/>
          <a:stretch/>
        </p:blipFill>
        <p:spPr>
          <a:xfrm>
            <a:off x="1154495" y="167855"/>
            <a:ext cx="1919683" cy="602781"/>
          </a:xfrm>
          <a:prstGeom prst="rect">
            <a:avLst/>
          </a:prstGeom>
          <a:noFill/>
          <a:ln>
            <a:noFill/>
          </a:ln>
        </p:spPr>
      </p:pic>
      <p:sp>
        <p:nvSpPr>
          <p:cNvPr id="99" name="Google Shape;99;p1"/>
          <p:cNvSpPr/>
          <p:nvPr/>
        </p:nvSpPr>
        <p:spPr>
          <a:xfrm>
            <a:off x="3147957" y="251377"/>
            <a:ext cx="18000" cy="572626"/>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100" name="Google Shape;100;p1"/>
          <p:cNvGrpSpPr/>
          <p:nvPr/>
        </p:nvGrpSpPr>
        <p:grpSpPr>
          <a:xfrm>
            <a:off x="6603945" y="2633618"/>
            <a:ext cx="460518" cy="3254596"/>
            <a:chOff x="6481128" y="2124621"/>
            <a:chExt cx="533030" cy="3767056"/>
          </a:xfrm>
        </p:grpSpPr>
        <p:pic>
          <p:nvPicPr>
            <p:cNvPr descr="Icono&#10;&#10;Descripción generada automáticamente" id="101" name="Google Shape;101;p1"/>
            <p:cNvPicPr preferRelativeResize="0"/>
            <p:nvPr/>
          </p:nvPicPr>
          <p:blipFill rotWithShape="1">
            <a:blip r:embed="rId4">
              <a:alphaModFix/>
            </a:blip>
            <a:srcRect b="0" l="0" r="0" t="0"/>
            <a:stretch/>
          </p:blipFill>
          <p:spPr>
            <a:xfrm flipH="1" rot="-2700000">
              <a:off x="6500208" y="5765074"/>
              <a:ext cx="113902" cy="101145"/>
            </a:xfrm>
            <a:prstGeom prst="rect">
              <a:avLst/>
            </a:prstGeom>
            <a:noFill/>
            <a:ln>
              <a:noFill/>
            </a:ln>
          </p:spPr>
        </p:pic>
        <p:pic>
          <p:nvPicPr>
            <p:cNvPr descr="Icono&#10;&#10;Descripción generada automáticamente" id="102" name="Google Shape;102;p1"/>
            <p:cNvPicPr preferRelativeResize="0"/>
            <p:nvPr/>
          </p:nvPicPr>
          <p:blipFill rotWithShape="1">
            <a:blip r:embed="rId4">
              <a:alphaModFix/>
            </a:blip>
            <a:srcRect b="0" l="0" r="0" t="0"/>
            <a:stretch/>
          </p:blipFill>
          <p:spPr>
            <a:xfrm flipH="1" rot="-2700000">
              <a:off x="6500209" y="4580012"/>
              <a:ext cx="113902" cy="101145"/>
            </a:xfrm>
            <a:prstGeom prst="rect">
              <a:avLst/>
            </a:prstGeom>
            <a:noFill/>
            <a:ln>
              <a:noFill/>
            </a:ln>
          </p:spPr>
        </p:pic>
        <p:pic>
          <p:nvPicPr>
            <p:cNvPr descr="Icono&#10;&#10;Descripción generada automáticamente" id="103" name="Google Shape;103;p1"/>
            <p:cNvPicPr preferRelativeResize="0"/>
            <p:nvPr/>
          </p:nvPicPr>
          <p:blipFill rotWithShape="1">
            <a:blip r:embed="rId4">
              <a:alphaModFix/>
            </a:blip>
            <a:srcRect b="0" l="0" r="0" t="0"/>
            <a:stretch/>
          </p:blipFill>
          <p:spPr>
            <a:xfrm flipH="1" rot="-2700000">
              <a:off x="6500208" y="3335141"/>
              <a:ext cx="113902" cy="101145"/>
            </a:xfrm>
            <a:prstGeom prst="rect">
              <a:avLst/>
            </a:prstGeom>
            <a:noFill/>
            <a:ln>
              <a:noFill/>
            </a:ln>
          </p:spPr>
        </p:pic>
        <p:pic>
          <p:nvPicPr>
            <p:cNvPr descr="Icono&#10;&#10;Descripción generada automáticamente" id="104" name="Google Shape;104;p1"/>
            <p:cNvPicPr preferRelativeResize="0"/>
            <p:nvPr/>
          </p:nvPicPr>
          <p:blipFill rotWithShape="1">
            <a:blip r:embed="rId4">
              <a:alphaModFix/>
            </a:blip>
            <a:srcRect b="0" l="0" r="0" t="0"/>
            <a:stretch/>
          </p:blipFill>
          <p:spPr>
            <a:xfrm flipH="1" rot="-2700000">
              <a:off x="6500209" y="2150079"/>
              <a:ext cx="113902" cy="101145"/>
            </a:xfrm>
            <a:prstGeom prst="rect">
              <a:avLst/>
            </a:prstGeom>
            <a:noFill/>
            <a:ln>
              <a:noFill/>
            </a:ln>
          </p:spPr>
        </p:pic>
        <p:pic>
          <p:nvPicPr>
            <p:cNvPr descr="Icono&#10;&#10;Descripción generada automáticamente" id="105" name="Google Shape;105;p1"/>
            <p:cNvPicPr preferRelativeResize="0"/>
            <p:nvPr/>
          </p:nvPicPr>
          <p:blipFill rotWithShape="1">
            <a:blip r:embed="rId4">
              <a:alphaModFix/>
            </a:blip>
            <a:srcRect b="0" l="0" r="0" t="0"/>
            <a:stretch/>
          </p:blipFill>
          <p:spPr>
            <a:xfrm flipH="1" rot="-2700000">
              <a:off x="6881176" y="5199809"/>
              <a:ext cx="113902" cy="101145"/>
            </a:xfrm>
            <a:prstGeom prst="rect">
              <a:avLst/>
            </a:prstGeom>
            <a:noFill/>
            <a:ln>
              <a:noFill/>
            </a:ln>
          </p:spPr>
        </p:pic>
        <p:pic>
          <p:nvPicPr>
            <p:cNvPr descr="Icono&#10;&#10;Descripción generada automáticamente" id="106" name="Google Shape;106;p1"/>
            <p:cNvPicPr preferRelativeResize="0"/>
            <p:nvPr/>
          </p:nvPicPr>
          <p:blipFill rotWithShape="1">
            <a:blip r:embed="rId4">
              <a:alphaModFix/>
            </a:blip>
            <a:srcRect b="0" l="0" r="0" t="0"/>
            <a:stretch/>
          </p:blipFill>
          <p:spPr>
            <a:xfrm flipH="1" rot="-2700000">
              <a:off x="6881177" y="4014747"/>
              <a:ext cx="113902" cy="101145"/>
            </a:xfrm>
            <a:prstGeom prst="rect">
              <a:avLst/>
            </a:prstGeom>
            <a:noFill/>
            <a:ln>
              <a:noFill/>
            </a:ln>
          </p:spPr>
        </p:pic>
        <p:pic>
          <p:nvPicPr>
            <p:cNvPr descr="Icono&#10;&#10;Descripción generada automáticamente" id="107" name="Google Shape;107;p1"/>
            <p:cNvPicPr preferRelativeResize="0"/>
            <p:nvPr/>
          </p:nvPicPr>
          <p:blipFill rotWithShape="1">
            <a:blip r:embed="rId4">
              <a:alphaModFix/>
            </a:blip>
            <a:srcRect b="0" l="0" r="0" t="0"/>
            <a:stretch/>
          </p:blipFill>
          <p:spPr>
            <a:xfrm flipH="1" rot="-2700000">
              <a:off x="6881176" y="2769876"/>
              <a:ext cx="113902" cy="101145"/>
            </a:xfrm>
            <a:prstGeom prst="rect">
              <a:avLst/>
            </a:prstGeom>
            <a:noFill/>
            <a:ln>
              <a:noFill/>
            </a:ln>
          </p:spPr>
        </p:pic>
      </p:grpSp>
      <p:grpSp>
        <p:nvGrpSpPr>
          <p:cNvPr id="108" name="Google Shape;108;p1"/>
          <p:cNvGrpSpPr/>
          <p:nvPr/>
        </p:nvGrpSpPr>
        <p:grpSpPr>
          <a:xfrm>
            <a:off x="1877358" y="1477265"/>
            <a:ext cx="434850" cy="424340"/>
            <a:chOff x="2893647" y="1153507"/>
            <a:chExt cx="434850" cy="424340"/>
          </a:xfrm>
        </p:grpSpPr>
        <p:sp>
          <p:nvSpPr>
            <p:cNvPr id="109" name="Google Shape;109;p1"/>
            <p:cNvSpPr/>
            <p:nvPr/>
          </p:nvSpPr>
          <p:spPr>
            <a:xfrm>
              <a:off x="2902465" y="1153507"/>
              <a:ext cx="424340" cy="424340"/>
            </a:xfrm>
            <a:prstGeom prst="ellipse">
              <a:avLst/>
            </a:prstGeom>
            <a:solidFill>
              <a:srgbClr val="00579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0" name="Google Shape;110;p1"/>
            <p:cNvSpPr txBox="1"/>
            <p:nvPr/>
          </p:nvSpPr>
          <p:spPr>
            <a:xfrm>
              <a:off x="2893647" y="1173316"/>
              <a:ext cx="43485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+9</a:t>
              </a:r>
              <a:endParaRPr b="1" i="0" sz="1800" u="none" cap="none" strike="noStrike">
                <a:solidFill>
                  <a:schemeClr val="lt1"/>
                </a:solidFill>
                <a:latin typeface="Calibri"/>
                <a:ea typeface="Calibri"/>
                <a:cs typeface="Calibri"/>
                <a:sym typeface="Calibri"/>
              </a:endParaRPr>
            </a:p>
          </p:txBody>
        </p:sp>
      </p:grpSp>
      <p:grpSp>
        <p:nvGrpSpPr>
          <p:cNvPr id="111" name="Google Shape;111;p1"/>
          <p:cNvGrpSpPr/>
          <p:nvPr/>
        </p:nvGrpSpPr>
        <p:grpSpPr>
          <a:xfrm>
            <a:off x="635995" y="6762878"/>
            <a:ext cx="518424" cy="515203"/>
            <a:chOff x="1754369" y="2977592"/>
            <a:chExt cx="518424" cy="515203"/>
          </a:xfrm>
        </p:grpSpPr>
        <p:sp>
          <p:nvSpPr>
            <p:cNvPr id="112" name="Google Shape;112;p1"/>
            <p:cNvSpPr/>
            <p:nvPr/>
          </p:nvSpPr>
          <p:spPr>
            <a:xfrm>
              <a:off x="1754369" y="2977592"/>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13" name="Google Shape;113;p1"/>
            <p:cNvPicPr preferRelativeResize="0"/>
            <p:nvPr/>
          </p:nvPicPr>
          <p:blipFill rotWithShape="1">
            <a:blip r:embed="rId5">
              <a:alphaModFix/>
            </a:blip>
            <a:srcRect b="0" l="0" r="0" t="0"/>
            <a:stretch/>
          </p:blipFill>
          <p:spPr>
            <a:xfrm>
              <a:off x="1754369" y="3024067"/>
              <a:ext cx="518424" cy="419525"/>
            </a:xfrm>
            <a:prstGeom prst="rect">
              <a:avLst/>
            </a:prstGeom>
            <a:noFill/>
            <a:ln>
              <a:noFill/>
            </a:ln>
          </p:spPr>
        </p:pic>
      </p:grpSp>
      <p:cxnSp>
        <p:nvCxnSpPr>
          <p:cNvPr id="114" name="Google Shape;114;p1"/>
          <p:cNvCxnSpPr/>
          <p:nvPr/>
        </p:nvCxnSpPr>
        <p:spPr>
          <a:xfrm>
            <a:off x="4102124" y="1414152"/>
            <a:ext cx="0" cy="538022"/>
          </a:xfrm>
          <a:prstGeom prst="straightConnector1">
            <a:avLst/>
          </a:prstGeom>
          <a:noFill/>
          <a:ln cap="flat" cmpd="sng" w="15875">
            <a:solidFill>
              <a:srgbClr val="51A7DC"/>
            </a:solidFill>
            <a:prstDash val="solid"/>
            <a:miter lim="800000"/>
            <a:headEnd len="sm" w="sm" type="none"/>
            <a:tailEnd len="sm" w="sm" type="none"/>
          </a:ln>
        </p:spPr>
      </p:cxnSp>
      <p:sp>
        <p:nvSpPr>
          <p:cNvPr id="115" name="Google Shape;115;p1"/>
          <p:cNvSpPr/>
          <p:nvPr/>
        </p:nvSpPr>
        <p:spPr>
          <a:xfrm>
            <a:off x="1049353" y="8228642"/>
            <a:ext cx="25617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6" name="Google Shape;116;p1"/>
          <p:cNvSpPr txBox="1"/>
          <p:nvPr/>
        </p:nvSpPr>
        <p:spPr>
          <a:xfrm>
            <a:off x="1196556" y="8226286"/>
            <a:ext cx="2414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HACER</a:t>
            </a:r>
            <a:endParaRPr b="1" i="0" sz="1400" u="none" cap="none" strike="noStrike">
              <a:solidFill>
                <a:schemeClr val="lt1"/>
              </a:solidFill>
              <a:latin typeface="Calibri"/>
              <a:ea typeface="Calibri"/>
              <a:cs typeface="Calibri"/>
              <a:sym typeface="Calibri"/>
            </a:endParaRPr>
          </a:p>
        </p:txBody>
      </p:sp>
      <p:grpSp>
        <p:nvGrpSpPr>
          <p:cNvPr id="117" name="Google Shape;117;p1"/>
          <p:cNvGrpSpPr/>
          <p:nvPr/>
        </p:nvGrpSpPr>
        <p:grpSpPr>
          <a:xfrm>
            <a:off x="627611" y="8130720"/>
            <a:ext cx="523693" cy="515203"/>
            <a:chOff x="304612" y="4589188"/>
            <a:chExt cx="523693" cy="515203"/>
          </a:xfrm>
        </p:grpSpPr>
        <p:sp>
          <p:nvSpPr>
            <p:cNvPr id="118" name="Google Shape;118;p1"/>
            <p:cNvSpPr/>
            <p:nvPr/>
          </p:nvSpPr>
          <p:spPr>
            <a:xfrm>
              <a:off x="313102" y="4589188"/>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19" name="Google Shape;119;p1"/>
            <p:cNvPicPr preferRelativeResize="0"/>
            <p:nvPr/>
          </p:nvPicPr>
          <p:blipFill rotWithShape="1">
            <a:blip r:embed="rId6">
              <a:alphaModFix/>
            </a:blip>
            <a:srcRect b="0" l="0" r="0" t="0"/>
            <a:stretch/>
          </p:blipFill>
          <p:spPr>
            <a:xfrm>
              <a:off x="304612" y="4638510"/>
              <a:ext cx="517932" cy="419525"/>
            </a:xfrm>
            <a:prstGeom prst="rect">
              <a:avLst/>
            </a:prstGeom>
            <a:noFill/>
            <a:ln>
              <a:noFill/>
            </a:ln>
          </p:spPr>
        </p:pic>
      </p:grpSp>
      <p:sp>
        <p:nvSpPr>
          <p:cNvPr id="120" name="Google Shape;120;p1"/>
          <p:cNvSpPr/>
          <p:nvPr/>
        </p:nvSpPr>
        <p:spPr>
          <a:xfrm>
            <a:off x="1049353" y="9486720"/>
            <a:ext cx="2270100" cy="3117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1"/>
          <p:cNvSpPr txBox="1"/>
          <p:nvPr/>
        </p:nvSpPr>
        <p:spPr>
          <a:xfrm>
            <a:off x="1196556" y="9484364"/>
            <a:ext cx="22464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HACEMOS FOCO EN EL </a:t>
            </a:r>
            <a:r>
              <a:rPr b="1" i="0" lang="es-ES" sz="1400" u="none" cap="none" strike="noStrike">
                <a:solidFill>
                  <a:schemeClr val="lt1"/>
                </a:solidFill>
                <a:latin typeface="Calibri"/>
                <a:ea typeface="Calibri"/>
                <a:cs typeface="Calibri"/>
                <a:sym typeface="Calibri"/>
              </a:rPr>
              <a:t>SER</a:t>
            </a:r>
            <a:endParaRPr b="1" i="0" sz="1400" u="none" cap="none" strike="noStrike">
              <a:solidFill>
                <a:schemeClr val="lt1"/>
              </a:solidFill>
              <a:latin typeface="Calibri"/>
              <a:ea typeface="Calibri"/>
              <a:cs typeface="Calibri"/>
              <a:sym typeface="Calibri"/>
            </a:endParaRPr>
          </a:p>
        </p:txBody>
      </p:sp>
      <p:grpSp>
        <p:nvGrpSpPr>
          <p:cNvPr id="122" name="Google Shape;122;p1"/>
          <p:cNvGrpSpPr/>
          <p:nvPr/>
        </p:nvGrpSpPr>
        <p:grpSpPr>
          <a:xfrm>
            <a:off x="625133" y="9388797"/>
            <a:ext cx="520410" cy="515203"/>
            <a:chOff x="307895" y="7850100"/>
            <a:chExt cx="520410" cy="515203"/>
          </a:xfrm>
        </p:grpSpPr>
        <p:sp>
          <p:nvSpPr>
            <p:cNvPr id="123" name="Google Shape;123;p1"/>
            <p:cNvSpPr/>
            <p:nvPr/>
          </p:nvSpPr>
          <p:spPr>
            <a:xfrm>
              <a:off x="313102" y="7850100"/>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24" name="Google Shape;124;p1"/>
            <p:cNvPicPr preferRelativeResize="0"/>
            <p:nvPr/>
          </p:nvPicPr>
          <p:blipFill rotWithShape="1">
            <a:blip r:embed="rId7">
              <a:alphaModFix/>
            </a:blip>
            <a:srcRect b="0" l="0" r="0" t="0"/>
            <a:stretch/>
          </p:blipFill>
          <p:spPr>
            <a:xfrm>
              <a:off x="307895" y="7921051"/>
              <a:ext cx="517932" cy="419525"/>
            </a:xfrm>
            <a:prstGeom prst="rect">
              <a:avLst/>
            </a:prstGeom>
            <a:noFill/>
            <a:ln>
              <a:noFill/>
            </a:ln>
          </p:spPr>
        </p:pic>
      </p:grpSp>
      <p:grpSp>
        <p:nvGrpSpPr>
          <p:cNvPr id="125" name="Google Shape;125;p1"/>
          <p:cNvGrpSpPr/>
          <p:nvPr/>
        </p:nvGrpSpPr>
        <p:grpSpPr>
          <a:xfrm>
            <a:off x="482744" y="2633857"/>
            <a:ext cx="471295" cy="3254356"/>
            <a:chOff x="591955" y="2124896"/>
            <a:chExt cx="545504" cy="3766781"/>
          </a:xfrm>
        </p:grpSpPr>
        <p:pic>
          <p:nvPicPr>
            <p:cNvPr descr="Icono&#10;&#10;Descripción generada automáticamente" id="126" name="Google Shape;126;p1"/>
            <p:cNvPicPr preferRelativeResize="0"/>
            <p:nvPr/>
          </p:nvPicPr>
          <p:blipFill rotWithShape="1">
            <a:blip r:embed="rId4">
              <a:alphaModFix/>
            </a:blip>
            <a:srcRect b="0" l="0" r="0" t="0"/>
            <a:stretch/>
          </p:blipFill>
          <p:spPr>
            <a:xfrm flipH="1" rot="8100000">
              <a:off x="991939" y="2150267"/>
              <a:ext cx="113513" cy="100800"/>
            </a:xfrm>
            <a:prstGeom prst="rect">
              <a:avLst/>
            </a:prstGeom>
            <a:noFill/>
            <a:ln>
              <a:noFill/>
            </a:ln>
          </p:spPr>
        </p:pic>
        <p:pic>
          <p:nvPicPr>
            <p:cNvPr descr="Icono&#10;&#10;Descripción generada automáticamente" id="127" name="Google Shape;127;p1"/>
            <p:cNvPicPr preferRelativeResize="0"/>
            <p:nvPr/>
          </p:nvPicPr>
          <p:blipFill rotWithShape="1">
            <a:blip r:embed="rId4">
              <a:alphaModFix/>
            </a:blip>
            <a:srcRect b="0" l="0" r="0" t="0"/>
            <a:stretch/>
          </p:blipFill>
          <p:spPr>
            <a:xfrm flipH="1" rot="8100000">
              <a:off x="991938" y="3335329"/>
              <a:ext cx="113513" cy="100800"/>
            </a:xfrm>
            <a:prstGeom prst="rect">
              <a:avLst/>
            </a:prstGeom>
            <a:noFill/>
            <a:ln>
              <a:noFill/>
            </a:ln>
          </p:spPr>
        </p:pic>
        <p:pic>
          <p:nvPicPr>
            <p:cNvPr descr="Icono&#10;&#10;Descripción generada automáticamente" id="128" name="Google Shape;128;p1"/>
            <p:cNvPicPr preferRelativeResize="0"/>
            <p:nvPr/>
          </p:nvPicPr>
          <p:blipFill rotWithShape="1">
            <a:blip r:embed="rId4">
              <a:alphaModFix/>
            </a:blip>
            <a:srcRect b="0" l="0" r="0" t="0"/>
            <a:stretch/>
          </p:blipFill>
          <p:spPr>
            <a:xfrm flipH="1" rot="8100000">
              <a:off x="991939" y="4580200"/>
              <a:ext cx="113513" cy="100800"/>
            </a:xfrm>
            <a:prstGeom prst="rect">
              <a:avLst/>
            </a:prstGeom>
            <a:noFill/>
            <a:ln>
              <a:noFill/>
            </a:ln>
          </p:spPr>
        </p:pic>
        <p:pic>
          <p:nvPicPr>
            <p:cNvPr descr="Icono&#10;&#10;Descripción generada automáticamente" id="129" name="Google Shape;129;p1"/>
            <p:cNvPicPr preferRelativeResize="0"/>
            <p:nvPr/>
          </p:nvPicPr>
          <p:blipFill rotWithShape="1">
            <a:blip r:embed="rId4">
              <a:alphaModFix/>
            </a:blip>
            <a:srcRect b="0" l="0" r="0" t="0"/>
            <a:stretch/>
          </p:blipFill>
          <p:spPr>
            <a:xfrm flipH="1" rot="8100000">
              <a:off x="610971" y="2715532"/>
              <a:ext cx="113513" cy="100800"/>
            </a:xfrm>
            <a:prstGeom prst="rect">
              <a:avLst/>
            </a:prstGeom>
            <a:noFill/>
            <a:ln>
              <a:noFill/>
            </a:ln>
          </p:spPr>
        </p:pic>
        <p:pic>
          <p:nvPicPr>
            <p:cNvPr descr="Icono&#10;&#10;Descripción generada automáticamente" id="130" name="Google Shape;130;p1"/>
            <p:cNvPicPr preferRelativeResize="0"/>
            <p:nvPr/>
          </p:nvPicPr>
          <p:blipFill rotWithShape="1">
            <a:blip r:embed="rId4">
              <a:alphaModFix/>
            </a:blip>
            <a:srcRect b="0" l="0" r="0" t="0"/>
            <a:stretch/>
          </p:blipFill>
          <p:spPr>
            <a:xfrm flipH="1" rot="8100000">
              <a:off x="610970" y="3900594"/>
              <a:ext cx="113513" cy="100800"/>
            </a:xfrm>
            <a:prstGeom prst="rect">
              <a:avLst/>
            </a:prstGeom>
            <a:noFill/>
            <a:ln>
              <a:noFill/>
            </a:ln>
          </p:spPr>
        </p:pic>
        <p:pic>
          <p:nvPicPr>
            <p:cNvPr descr="Icono&#10;&#10;Descripción generada automáticamente" id="131" name="Google Shape;131;p1"/>
            <p:cNvPicPr preferRelativeResize="0"/>
            <p:nvPr/>
          </p:nvPicPr>
          <p:blipFill rotWithShape="1">
            <a:blip r:embed="rId4">
              <a:alphaModFix/>
            </a:blip>
            <a:srcRect b="0" l="0" r="0" t="0"/>
            <a:stretch/>
          </p:blipFill>
          <p:spPr>
            <a:xfrm flipH="1" rot="8100000">
              <a:off x="610971" y="5145465"/>
              <a:ext cx="113513" cy="100800"/>
            </a:xfrm>
            <a:prstGeom prst="rect">
              <a:avLst/>
            </a:prstGeom>
            <a:noFill/>
            <a:ln>
              <a:noFill/>
            </a:ln>
          </p:spPr>
        </p:pic>
        <p:pic>
          <p:nvPicPr>
            <p:cNvPr descr="Icono&#10;&#10;Descripción generada automáticamente" id="132" name="Google Shape;132;p1"/>
            <p:cNvPicPr preferRelativeResize="0"/>
            <p:nvPr/>
          </p:nvPicPr>
          <p:blipFill rotWithShape="1">
            <a:blip r:embed="rId4">
              <a:alphaModFix/>
            </a:blip>
            <a:srcRect b="0" l="0" r="0" t="0"/>
            <a:stretch/>
          </p:blipFill>
          <p:spPr>
            <a:xfrm flipH="1" rot="-2700000">
              <a:off x="1004478" y="5765074"/>
              <a:ext cx="113902" cy="101145"/>
            </a:xfrm>
            <a:prstGeom prst="rect">
              <a:avLst/>
            </a:prstGeom>
            <a:noFill/>
            <a:ln>
              <a:noFill/>
            </a:ln>
          </p:spPr>
        </p:pic>
      </p:grpSp>
      <p:cxnSp>
        <p:nvCxnSpPr>
          <p:cNvPr id="133" name="Google Shape;133;p1"/>
          <p:cNvCxnSpPr/>
          <p:nvPr/>
        </p:nvCxnSpPr>
        <p:spPr>
          <a:xfrm>
            <a:off x="696509" y="7354134"/>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4" name="Google Shape;134;p1"/>
          <p:cNvCxnSpPr/>
          <p:nvPr/>
        </p:nvCxnSpPr>
        <p:spPr>
          <a:xfrm>
            <a:off x="696509" y="8705564"/>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5" name="Google Shape;135;p1"/>
          <p:cNvCxnSpPr/>
          <p:nvPr/>
        </p:nvCxnSpPr>
        <p:spPr>
          <a:xfrm>
            <a:off x="696509" y="9974070"/>
            <a:ext cx="0" cy="514800"/>
          </a:xfrm>
          <a:prstGeom prst="straightConnector1">
            <a:avLst/>
          </a:prstGeom>
          <a:noFill/>
          <a:ln cap="rnd" cmpd="sng" w="19050">
            <a:solidFill>
              <a:srgbClr val="51A7DC"/>
            </a:solidFill>
            <a:prstDash val="solid"/>
            <a:miter lim="800000"/>
            <a:headEnd len="sm" w="sm" type="none"/>
            <a:tailEnd len="sm" w="sm" type="none"/>
          </a:ln>
        </p:spPr>
      </p:cxnSp>
      <p:cxnSp>
        <p:nvCxnSpPr>
          <p:cNvPr id="136" name="Google Shape;136;p1"/>
          <p:cNvCxnSpPr/>
          <p:nvPr/>
        </p:nvCxnSpPr>
        <p:spPr>
          <a:xfrm>
            <a:off x="1631079" y="5112964"/>
            <a:ext cx="16800" cy="1440300"/>
          </a:xfrm>
          <a:prstGeom prst="straightConnector1">
            <a:avLst/>
          </a:prstGeom>
          <a:noFill/>
          <a:ln cap="rnd" cmpd="sng" w="19050">
            <a:solidFill>
              <a:srgbClr val="51A7DC"/>
            </a:solidFill>
            <a:prstDash val="solid"/>
            <a:miter lim="800000"/>
            <a:headEnd len="sm" w="sm" type="none"/>
            <a:tailEnd len="sm" w="sm" type="none"/>
          </a:ln>
        </p:spPr>
      </p:cxnSp>
      <p:pic>
        <p:nvPicPr>
          <p:cNvPr id="137" name="Google Shape;137;p1"/>
          <p:cNvPicPr preferRelativeResize="0"/>
          <p:nvPr/>
        </p:nvPicPr>
        <p:blipFill rotWithShape="1">
          <a:blip r:embed="rId8">
            <a:alphaModFix/>
          </a:blip>
          <a:srcRect b="0" l="0" r="0" t="0"/>
          <a:stretch/>
        </p:blipFill>
        <p:spPr>
          <a:xfrm>
            <a:off x="5892050" y="1480604"/>
            <a:ext cx="510616" cy="458688"/>
          </a:xfrm>
          <a:prstGeom prst="rect">
            <a:avLst/>
          </a:prstGeom>
          <a:noFill/>
          <a:ln>
            <a:noFill/>
          </a:ln>
        </p:spPr>
      </p:pic>
      <p:pic>
        <p:nvPicPr>
          <p:cNvPr id="138" name="Google Shape;138;p1"/>
          <p:cNvPicPr preferRelativeResize="0"/>
          <p:nvPr/>
        </p:nvPicPr>
        <p:blipFill rotWithShape="1">
          <a:blip r:embed="rId9">
            <a:alphaModFix/>
          </a:blip>
          <a:srcRect b="0" l="0" r="0" t="0"/>
          <a:stretch/>
        </p:blipFill>
        <p:spPr>
          <a:xfrm>
            <a:off x="6502750" y="1480824"/>
            <a:ext cx="460525" cy="489611"/>
          </a:xfrm>
          <a:prstGeom prst="rect">
            <a:avLst/>
          </a:prstGeom>
          <a:noFill/>
          <a:ln>
            <a:noFill/>
          </a:ln>
        </p:spPr>
      </p:pic>
      <p:pic>
        <p:nvPicPr>
          <p:cNvPr id="139" name="Google Shape;139;p1"/>
          <p:cNvPicPr preferRelativeResize="0"/>
          <p:nvPr/>
        </p:nvPicPr>
        <p:blipFill rotWithShape="1">
          <a:blip r:embed="rId10">
            <a:alphaModFix/>
          </a:blip>
          <a:srcRect b="0" l="0" r="665" t="0"/>
          <a:stretch/>
        </p:blipFill>
        <p:spPr>
          <a:xfrm>
            <a:off x="1565275" y="2419125"/>
            <a:ext cx="4445888" cy="2206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
          <p:cNvSpPr/>
          <p:nvPr/>
        </p:nvSpPr>
        <p:spPr>
          <a:xfrm>
            <a:off x="457000" y="1178900"/>
            <a:ext cx="6414900" cy="14262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p2"/>
          <p:cNvSpPr/>
          <p:nvPr/>
        </p:nvSpPr>
        <p:spPr>
          <a:xfrm>
            <a:off x="457000" y="3082975"/>
            <a:ext cx="6414900" cy="1894500"/>
          </a:xfrm>
          <a:prstGeom prst="roundRect">
            <a:avLst>
              <a:gd fmla="val 634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7" name="Google Shape;147;p2"/>
          <p:cNvSpPr/>
          <p:nvPr/>
        </p:nvSpPr>
        <p:spPr>
          <a:xfrm>
            <a:off x="457000" y="8740325"/>
            <a:ext cx="6414900" cy="1894500"/>
          </a:xfrm>
          <a:prstGeom prst="roundRect">
            <a:avLst>
              <a:gd fmla="val 3785"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2"/>
          <p:cNvSpPr/>
          <p:nvPr/>
        </p:nvSpPr>
        <p:spPr>
          <a:xfrm>
            <a:off x="457000" y="5394150"/>
            <a:ext cx="6414900" cy="2915700"/>
          </a:xfrm>
          <a:prstGeom prst="roundRect">
            <a:avLst>
              <a:gd fmla="val 3211" name="adj"/>
            </a:avLst>
          </a:prstGeom>
          <a:noFill/>
          <a:ln cap="rnd" cmpd="sng" w="19050">
            <a:solidFill>
              <a:srgbClr val="52A9DD"/>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9" name="Google Shape;149;p2"/>
          <p:cNvSpPr txBox="1"/>
          <p:nvPr/>
        </p:nvSpPr>
        <p:spPr>
          <a:xfrm>
            <a:off x="664520" y="1676530"/>
            <a:ext cx="6119700" cy="800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Las actividades de las fichas Escuela Plus buscan inspirar propuestas pedagógicas en las que los alumnos puedan poner en juego el desarrollo de competencias. La creación de relatos audiovisuales es ideal para desarrollar la comunicación a través de diversos formatos, fomentar la lengua oral y escrita y ampliar la visión acerca del mundo.</a:t>
            </a:r>
            <a:endParaRPr b="0" i="0" sz="1150" u="none" cap="none" strike="noStrike">
              <a:solidFill>
                <a:srgbClr val="3F3F3F"/>
              </a:solidFill>
              <a:latin typeface="Calibri"/>
              <a:ea typeface="Calibri"/>
              <a:cs typeface="Calibri"/>
              <a:sym typeface="Calibri"/>
            </a:endParaRPr>
          </a:p>
        </p:txBody>
      </p:sp>
      <p:sp>
        <p:nvSpPr>
          <p:cNvPr id="150" name="Google Shape;150;p2"/>
          <p:cNvSpPr txBox="1"/>
          <p:nvPr/>
        </p:nvSpPr>
        <p:spPr>
          <a:xfrm>
            <a:off x="714575" y="3326350"/>
            <a:ext cx="6071700" cy="1508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HISTORIAS AL REVÉS</a:t>
            </a:r>
            <a:r>
              <a:rPr b="0" i="0" lang="es-ES" sz="1150" u="none" cap="none" strike="noStrike">
                <a:solidFill>
                  <a:srgbClr val="3F3F3F"/>
                </a:solidFill>
                <a:latin typeface="Calibri"/>
                <a:ea typeface="Calibri"/>
                <a:cs typeface="Calibri"/>
                <a:sym typeface="Calibri"/>
              </a:rPr>
              <a:t> </a:t>
            </a:r>
            <a:endParaRPr b="0" i="0" sz="1150" u="none" cap="none" strike="noStrike">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¿Alguna vez se les ocurrió pensar cómo sería una historia contada al revés?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Comencemos la clase contando una historia a los estudiantes, pero comenzando por el final. Deberemos prepararla antes. Luego de contarles la historia, abramos un espacio para hablar sobre los hechos de la historia y el orden. Probemos juntos reordenarla y ver si de esta nueva forma tiene más sentido.</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Pensemos juntos: ¿Qué partes tiene una historia? ¿Qué es lo que le da sentido? ¿Cómo se organizan los hechos que van sucediendo?  </a:t>
            </a:r>
            <a:endParaRPr b="0" i="0" sz="1150" u="none" cap="none" strike="noStrike">
              <a:solidFill>
                <a:srgbClr val="3F3F3F"/>
              </a:solidFill>
              <a:latin typeface="Calibri"/>
              <a:ea typeface="Calibri"/>
              <a:cs typeface="Calibri"/>
              <a:sym typeface="Calibri"/>
            </a:endParaRPr>
          </a:p>
        </p:txBody>
      </p:sp>
      <p:sp>
        <p:nvSpPr>
          <p:cNvPr id="151" name="Google Shape;151;p2"/>
          <p:cNvSpPr txBox="1"/>
          <p:nvPr/>
        </p:nvSpPr>
        <p:spPr>
          <a:xfrm>
            <a:off x="828300" y="5735875"/>
            <a:ext cx="5867700" cy="2393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¡A GUIONAR!</a:t>
            </a:r>
            <a:endParaRPr b="0" i="0" sz="1150" u="none" cap="none" strike="noStrike">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La estructura del guion es la base de una buena historia, es donde vamos a plantear nuestra estructura: introducción, nudo y desenlace. En el guion estará todo lo que sucederá en nuestra historia. Este es el momento de tomar lápiz y papel y comenzar a guionar nuestra propia historia.</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Invita a los estudiantes a que, pensando en el personaje creado anteriormente, creen una historia propia estructurándola en sus tres actos: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-Introducción: momento en que se presenta a los personajes, cómo son y cuáles son sus circunstancias.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-Nudo: momento en que aparece el conflicto, una situación que el personaje deberá resolver. </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-Desenlace: momento en que el personaje toma alguna decisión para resolver el conflicto que se le ha presentado.</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Para ayudar a los estudiantes, puedes presentarles previamente un modelo de guion. </a:t>
            </a:r>
            <a:endParaRPr sz="1150">
              <a:solidFill>
                <a:srgbClr val="3F3F3F"/>
              </a:solidFill>
              <a:latin typeface="Calibri"/>
              <a:ea typeface="Calibri"/>
              <a:cs typeface="Calibri"/>
              <a:sym typeface="Calibri"/>
            </a:endParaRPr>
          </a:p>
        </p:txBody>
      </p:sp>
      <p:pic>
        <p:nvPicPr>
          <p:cNvPr id="152" name="Google Shape;152;p2"/>
          <p:cNvPicPr preferRelativeResize="0"/>
          <p:nvPr/>
        </p:nvPicPr>
        <p:blipFill rotWithShape="1">
          <a:blip r:embed="rId3">
            <a:alphaModFix/>
          </a:blip>
          <a:srcRect b="0" l="0" r="0" t="0"/>
          <a:stretch/>
        </p:blipFill>
        <p:spPr>
          <a:xfrm>
            <a:off x="-4860216" y="3259546"/>
            <a:ext cx="1123679" cy="884336"/>
          </a:xfrm>
          <a:prstGeom prst="rect">
            <a:avLst/>
          </a:prstGeom>
          <a:noFill/>
          <a:ln>
            <a:noFill/>
          </a:ln>
        </p:spPr>
      </p:pic>
      <p:sp>
        <p:nvSpPr>
          <p:cNvPr id="153" name="Google Shape;153;p2"/>
          <p:cNvSpPr/>
          <p:nvPr/>
        </p:nvSpPr>
        <p:spPr>
          <a:xfrm>
            <a:off x="720414" y="2917991"/>
            <a:ext cx="13311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4" name="Google Shape;154;p2"/>
          <p:cNvSpPr txBox="1"/>
          <p:nvPr/>
        </p:nvSpPr>
        <p:spPr>
          <a:xfrm>
            <a:off x="850243" y="2887926"/>
            <a:ext cx="12225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CONOCER</a:t>
            </a:r>
            <a:endParaRPr b="1" i="0" sz="1800" u="none" cap="none" strike="noStrike">
              <a:solidFill>
                <a:schemeClr val="lt1"/>
              </a:solidFill>
              <a:latin typeface="Calibri"/>
              <a:ea typeface="Calibri"/>
              <a:cs typeface="Calibri"/>
              <a:sym typeface="Calibri"/>
            </a:endParaRPr>
          </a:p>
        </p:txBody>
      </p:sp>
      <p:sp>
        <p:nvSpPr>
          <p:cNvPr id="155" name="Google Shape;155;p2"/>
          <p:cNvSpPr/>
          <p:nvPr/>
        </p:nvSpPr>
        <p:spPr>
          <a:xfrm>
            <a:off x="2846790" y="1361657"/>
            <a:ext cx="16575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2"/>
          <p:cNvSpPr txBox="1"/>
          <p:nvPr/>
        </p:nvSpPr>
        <p:spPr>
          <a:xfrm>
            <a:off x="2600066" y="1327313"/>
            <a:ext cx="22290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ACTIVIDADES</a:t>
            </a:r>
            <a:endParaRPr b="1" i="0" sz="1800" u="none" cap="none" strike="noStrike">
              <a:solidFill>
                <a:schemeClr val="lt1"/>
              </a:solidFill>
              <a:latin typeface="Calibri"/>
              <a:ea typeface="Calibri"/>
              <a:cs typeface="Calibri"/>
              <a:sym typeface="Calibri"/>
            </a:endParaRPr>
          </a:p>
        </p:txBody>
      </p:sp>
      <p:grpSp>
        <p:nvGrpSpPr>
          <p:cNvPr id="157" name="Google Shape;157;p2"/>
          <p:cNvGrpSpPr/>
          <p:nvPr/>
        </p:nvGrpSpPr>
        <p:grpSpPr>
          <a:xfrm>
            <a:off x="313102" y="2823141"/>
            <a:ext cx="518424" cy="515203"/>
            <a:chOff x="1754369" y="2977592"/>
            <a:chExt cx="518424" cy="515203"/>
          </a:xfrm>
        </p:grpSpPr>
        <p:sp>
          <p:nvSpPr>
            <p:cNvPr id="158" name="Google Shape;158;p2"/>
            <p:cNvSpPr/>
            <p:nvPr/>
          </p:nvSpPr>
          <p:spPr>
            <a:xfrm>
              <a:off x="1754369" y="2977592"/>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59" name="Google Shape;159;p2"/>
            <p:cNvPicPr preferRelativeResize="0"/>
            <p:nvPr/>
          </p:nvPicPr>
          <p:blipFill rotWithShape="1">
            <a:blip r:embed="rId4">
              <a:alphaModFix/>
            </a:blip>
            <a:srcRect b="0" l="0" r="0" t="0"/>
            <a:stretch/>
          </p:blipFill>
          <p:spPr>
            <a:xfrm>
              <a:off x="1754369" y="3024067"/>
              <a:ext cx="518424" cy="419525"/>
            </a:xfrm>
            <a:prstGeom prst="rect">
              <a:avLst/>
            </a:prstGeom>
            <a:noFill/>
            <a:ln>
              <a:noFill/>
            </a:ln>
          </p:spPr>
        </p:pic>
      </p:grpSp>
      <p:sp>
        <p:nvSpPr>
          <p:cNvPr id="160" name="Google Shape;160;p2"/>
          <p:cNvSpPr/>
          <p:nvPr/>
        </p:nvSpPr>
        <p:spPr>
          <a:xfrm>
            <a:off x="682315" y="5265063"/>
            <a:ext cx="10800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1" name="Google Shape;161;p2"/>
          <p:cNvSpPr txBox="1"/>
          <p:nvPr/>
        </p:nvSpPr>
        <p:spPr>
          <a:xfrm>
            <a:off x="812143" y="5234998"/>
            <a:ext cx="8643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HACER</a:t>
            </a:r>
            <a:endParaRPr b="1" i="0" sz="1800" u="none" cap="none" strike="noStrike">
              <a:solidFill>
                <a:schemeClr val="lt1"/>
              </a:solidFill>
              <a:latin typeface="Calibri"/>
              <a:ea typeface="Calibri"/>
              <a:cs typeface="Calibri"/>
              <a:sym typeface="Calibri"/>
            </a:endParaRPr>
          </a:p>
        </p:txBody>
      </p:sp>
      <p:grpSp>
        <p:nvGrpSpPr>
          <p:cNvPr id="162" name="Google Shape;162;p2"/>
          <p:cNvGrpSpPr/>
          <p:nvPr/>
        </p:nvGrpSpPr>
        <p:grpSpPr>
          <a:xfrm>
            <a:off x="266512" y="5170213"/>
            <a:ext cx="523693" cy="515203"/>
            <a:chOff x="304612" y="4589188"/>
            <a:chExt cx="523693" cy="515203"/>
          </a:xfrm>
        </p:grpSpPr>
        <p:sp>
          <p:nvSpPr>
            <p:cNvPr id="163" name="Google Shape;163;p2"/>
            <p:cNvSpPr/>
            <p:nvPr/>
          </p:nvSpPr>
          <p:spPr>
            <a:xfrm>
              <a:off x="313102" y="4589188"/>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64" name="Google Shape;164;p2"/>
            <p:cNvPicPr preferRelativeResize="0"/>
            <p:nvPr/>
          </p:nvPicPr>
          <p:blipFill rotWithShape="1">
            <a:blip r:embed="rId5">
              <a:alphaModFix/>
            </a:blip>
            <a:srcRect b="0" l="0" r="0" t="0"/>
            <a:stretch/>
          </p:blipFill>
          <p:spPr>
            <a:xfrm>
              <a:off x="304612" y="4638510"/>
              <a:ext cx="517932" cy="419525"/>
            </a:xfrm>
            <a:prstGeom prst="rect">
              <a:avLst/>
            </a:prstGeom>
            <a:noFill/>
            <a:ln>
              <a:noFill/>
            </a:ln>
          </p:spPr>
        </p:pic>
      </p:grpSp>
      <p:sp>
        <p:nvSpPr>
          <p:cNvPr id="165" name="Google Shape;165;p2"/>
          <p:cNvSpPr txBox="1"/>
          <p:nvPr/>
        </p:nvSpPr>
        <p:spPr>
          <a:xfrm>
            <a:off x="1765929" y="675777"/>
            <a:ext cx="4027816" cy="253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es-ES" sz="1050" u="none" cap="none" strike="noStrike">
                <a:solidFill>
                  <a:schemeClr val="lt1"/>
                </a:solidFill>
                <a:latin typeface="Calibri"/>
                <a:ea typeface="Calibri"/>
                <a:cs typeface="Calibri"/>
                <a:sym typeface="Calibri"/>
              </a:rPr>
              <a:t>SERIE ACCIÓN</a:t>
            </a:r>
            <a:endParaRPr b="1" i="0" sz="1050" u="none" cap="none" strike="noStrike">
              <a:solidFill>
                <a:schemeClr val="lt1"/>
              </a:solidFill>
              <a:latin typeface="Calibri"/>
              <a:ea typeface="Calibri"/>
              <a:cs typeface="Calibri"/>
              <a:sym typeface="Calibri"/>
            </a:endParaRPr>
          </a:p>
        </p:txBody>
      </p:sp>
      <p:sp>
        <p:nvSpPr>
          <p:cNvPr id="166" name="Google Shape;166;p2"/>
          <p:cNvSpPr txBox="1"/>
          <p:nvPr/>
        </p:nvSpPr>
        <p:spPr>
          <a:xfrm>
            <a:off x="1624550" y="90250"/>
            <a:ext cx="4481100" cy="677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1" lang="es-ES" sz="2400">
                <a:solidFill>
                  <a:schemeClr val="lt1"/>
                </a:solidFill>
                <a:latin typeface="Calibri"/>
                <a:ea typeface="Calibri"/>
                <a:cs typeface="Calibri"/>
                <a:sym typeface="Calibri"/>
              </a:rPr>
              <a:t>CÓMO SE CUENTA UNA HISTORIA</a:t>
            </a:r>
            <a:endParaRPr b="1" i="0" sz="2400" u="none" cap="none" strike="noStrike">
              <a:solidFill>
                <a:schemeClr val="lt1"/>
              </a:solidFill>
              <a:latin typeface="Calibri"/>
              <a:ea typeface="Calibri"/>
              <a:cs typeface="Calibri"/>
              <a:sym typeface="Calibri"/>
            </a:endParaRPr>
          </a:p>
        </p:txBody>
      </p:sp>
      <p:sp>
        <p:nvSpPr>
          <p:cNvPr id="167" name="Google Shape;167;p2"/>
          <p:cNvSpPr txBox="1"/>
          <p:nvPr/>
        </p:nvSpPr>
        <p:spPr>
          <a:xfrm>
            <a:off x="716834" y="9008069"/>
            <a:ext cx="6067200" cy="15084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HACER EMOCIONAR</a:t>
            </a:r>
            <a:endParaRPr b="0" i="0" sz="1150" u="none" cap="none" strike="noStrike">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Las historias bien contadas suelen emocionarnos de distintas maneras. </a:t>
            </a:r>
            <a:r>
              <a:rPr lang="es-ES" sz="1150">
                <a:solidFill>
                  <a:srgbClr val="3F3F3F"/>
                </a:solidFill>
                <a:latin typeface="Calibri"/>
                <a:ea typeface="Calibri"/>
                <a:cs typeface="Calibri"/>
                <a:sym typeface="Calibri"/>
              </a:rPr>
              <a:t>Emocionarse puede parecer más fácil que hacer emocionar, pero es posible lograr emocionar al público con nuestra historia. </a:t>
            </a:r>
            <a:r>
              <a:rPr lang="es-ES" sz="1150">
                <a:solidFill>
                  <a:srgbClr val="3F3F3F"/>
                </a:solidFill>
                <a:latin typeface="Calibri"/>
                <a:ea typeface="Calibri"/>
                <a:cs typeface="Calibri"/>
                <a:sym typeface="Calibri"/>
              </a:rPr>
              <a:t>¿Has pensado que la tuya también puede lograr esto en quienes la ven o escuchan?</a:t>
            </a:r>
            <a:endParaRPr sz="1150">
              <a:solidFill>
                <a:srgbClr val="3F3F3F"/>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s-ES" sz="1150">
                <a:solidFill>
                  <a:srgbClr val="3F3F3F"/>
                </a:solidFill>
                <a:latin typeface="Calibri"/>
                <a:ea typeface="Calibri"/>
                <a:cs typeface="Calibri"/>
                <a:sym typeface="Calibri"/>
              </a:rPr>
              <a:t>Es momento de pensar y compartir: </a:t>
            </a:r>
            <a:r>
              <a:rPr lang="es-ES" sz="1150">
                <a:solidFill>
                  <a:srgbClr val="3F3F3F"/>
                </a:solidFill>
                <a:latin typeface="Calibri"/>
                <a:ea typeface="Calibri"/>
                <a:cs typeface="Calibri"/>
                <a:sym typeface="Calibri"/>
              </a:rPr>
              <a:t> ¿Qué nos gustaría transmitir con nuestra historia? ¿Qué quisiéramos que sientan los espectadores? ¿Qué tipos de emociones podemos transmitir con nuestra historia? ¿Cómo vamos a hacerlo o qué recursos utilizaremos para transmitir nuestro mensaje y generar las emociones que deseamos?</a:t>
            </a:r>
            <a:endParaRPr b="0" i="0" sz="1150" u="none" cap="none" strike="noStrike">
              <a:solidFill>
                <a:srgbClr val="3F3F3F"/>
              </a:solidFill>
              <a:latin typeface="Calibri"/>
              <a:ea typeface="Calibri"/>
              <a:cs typeface="Calibri"/>
              <a:sym typeface="Calibri"/>
            </a:endParaRPr>
          </a:p>
        </p:txBody>
      </p:sp>
      <p:sp>
        <p:nvSpPr>
          <p:cNvPr id="168" name="Google Shape;168;p2"/>
          <p:cNvSpPr/>
          <p:nvPr/>
        </p:nvSpPr>
        <p:spPr>
          <a:xfrm>
            <a:off x="720415" y="8592650"/>
            <a:ext cx="6984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p2"/>
          <p:cNvSpPr txBox="1"/>
          <p:nvPr/>
        </p:nvSpPr>
        <p:spPr>
          <a:xfrm>
            <a:off x="850244" y="8562585"/>
            <a:ext cx="5685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SER</a:t>
            </a:r>
            <a:endParaRPr b="1" i="0" sz="1800" u="none" cap="none" strike="noStrike">
              <a:solidFill>
                <a:schemeClr val="lt1"/>
              </a:solidFill>
              <a:latin typeface="Calibri"/>
              <a:ea typeface="Calibri"/>
              <a:cs typeface="Calibri"/>
              <a:sym typeface="Calibri"/>
            </a:endParaRPr>
          </a:p>
        </p:txBody>
      </p:sp>
      <p:grpSp>
        <p:nvGrpSpPr>
          <p:cNvPr id="170" name="Google Shape;170;p2"/>
          <p:cNvGrpSpPr/>
          <p:nvPr/>
        </p:nvGrpSpPr>
        <p:grpSpPr>
          <a:xfrm>
            <a:off x="307895" y="8497800"/>
            <a:ext cx="520410" cy="515203"/>
            <a:chOff x="307895" y="7850100"/>
            <a:chExt cx="520410" cy="515203"/>
          </a:xfrm>
        </p:grpSpPr>
        <p:sp>
          <p:nvSpPr>
            <p:cNvPr id="171" name="Google Shape;171;p2"/>
            <p:cNvSpPr/>
            <p:nvPr/>
          </p:nvSpPr>
          <p:spPr>
            <a:xfrm>
              <a:off x="313102" y="7850100"/>
              <a:ext cx="515203" cy="515203"/>
            </a:xfrm>
            <a:prstGeom prst="ellipse">
              <a:avLst/>
            </a:prstGeom>
            <a:solidFill>
              <a:schemeClr val="lt1"/>
            </a:solidFill>
            <a:ln cap="flat" cmpd="sng" w="19050">
              <a:solidFill>
                <a:srgbClr val="51A7DC"/>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172" name="Google Shape;172;p2"/>
            <p:cNvPicPr preferRelativeResize="0"/>
            <p:nvPr/>
          </p:nvPicPr>
          <p:blipFill rotWithShape="1">
            <a:blip r:embed="rId6">
              <a:alphaModFix/>
            </a:blip>
            <a:srcRect b="0" l="0" r="0" t="0"/>
            <a:stretch/>
          </p:blipFill>
          <p:spPr>
            <a:xfrm>
              <a:off x="307895" y="7921051"/>
              <a:ext cx="517932" cy="419525"/>
            </a:xfrm>
            <a:prstGeom prst="rect">
              <a:avLst/>
            </a:prstGeom>
            <a:noFill/>
            <a:ln>
              <a:noFill/>
            </a:ln>
          </p:spPr>
        </p:pic>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3"/>
          <p:cNvSpPr/>
          <p:nvPr/>
        </p:nvSpPr>
        <p:spPr>
          <a:xfrm>
            <a:off x="465500" y="1782450"/>
            <a:ext cx="6414900" cy="2678700"/>
          </a:xfrm>
          <a:prstGeom prst="roundRect">
            <a:avLst>
              <a:gd fmla="val 2828" name="adj"/>
            </a:avLst>
          </a:prstGeom>
          <a:noFill/>
          <a:ln cap="rnd" cmpd="sng" w="19050">
            <a:solidFill>
              <a:srgbClr val="595959"/>
            </a:solidFill>
            <a:prstDash val="dot"/>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Imagen que contiene electrónica, computadora, tabla, computer&#10;&#10;Descripción generada automáticamente" id="179" name="Google Shape;179;p3"/>
          <p:cNvPicPr preferRelativeResize="0"/>
          <p:nvPr/>
        </p:nvPicPr>
        <p:blipFill rotWithShape="1">
          <a:blip r:embed="rId3">
            <a:alphaModFix/>
          </a:blip>
          <a:srcRect b="0" l="0" r="0" t="0"/>
          <a:stretch/>
        </p:blipFill>
        <p:spPr>
          <a:xfrm>
            <a:off x="-8" y="9527623"/>
            <a:ext cx="7559675" cy="1164190"/>
          </a:xfrm>
          <a:prstGeom prst="rect">
            <a:avLst/>
          </a:prstGeom>
          <a:noFill/>
          <a:ln>
            <a:noFill/>
          </a:ln>
        </p:spPr>
      </p:pic>
      <p:pic>
        <p:nvPicPr>
          <p:cNvPr descr="Un dibujo de una cara feliz&#10;&#10;Descripción generada automáticamente con confianza baja" id="180" name="Google Shape;180;p3"/>
          <p:cNvPicPr preferRelativeResize="0"/>
          <p:nvPr/>
        </p:nvPicPr>
        <p:blipFill rotWithShape="1">
          <a:blip r:embed="rId4">
            <a:alphaModFix/>
          </a:blip>
          <a:srcRect b="0" l="0" r="0" t="0"/>
          <a:stretch/>
        </p:blipFill>
        <p:spPr>
          <a:xfrm>
            <a:off x="3055412" y="9583218"/>
            <a:ext cx="1448851" cy="454939"/>
          </a:xfrm>
          <a:prstGeom prst="rect">
            <a:avLst/>
          </a:prstGeom>
          <a:noFill/>
          <a:ln>
            <a:noFill/>
          </a:ln>
        </p:spPr>
      </p:pic>
      <p:pic>
        <p:nvPicPr>
          <p:cNvPr id="181" name="Google Shape;181;p3"/>
          <p:cNvPicPr preferRelativeResize="0"/>
          <p:nvPr/>
        </p:nvPicPr>
        <p:blipFill rotWithShape="1">
          <a:blip r:embed="rId5">
            <a:alphaModFix/>
          </a:blip>
          <a:srcRect b="0" l="0" r="0" t="0"/>
          <a:stretch/>
        </p:blipFill>
        <p:spPr>
          <a:xfrm>
            <a:off x="7137354" y="10292631"/>
            <a:ext cx="215900" cy="215900"/>
          </a:xfrm>
          <a:prstGeom prst="rect">
            <a:avLst/>
          </a:prstGeom>
          <a:noFill/>
          <a:ln>
            <a:noFill/>
          </a:ln>
        </p:spPr>
      </p:pic>
      <p:pic>
        <p:nvPicPr>
          <p:cNvPr id="182" name="Google Shape;182;p3"/>
          <p:cNvPicPr preferRelativeResize="0"/>
          <p:nvPr/>
        </p:nvPicPr>
        <p:blipFill rotWithShape="1">
          <a:blip r:embed="rId6">
            <a:alphaModFix/>
          </a:blip>
          <a:srcRect b="0" l="0" r="0" t="0"/>
          <a:stretch/>
        </p:blipFill>
        <p:spPr>
          <a:xfrm>
            <a:off x="6877650" y="10294253"/>
            <a:ext cx="215900" cy="215900"/>
          </a:xfrm>
          <a:prstGeom prst="rect">
            <a:avLst/>
          </a:prstGeom>
          <a:noFill/>
          <a:ln>
            <a:noFill/>
          </a:ln>
        </p:spPr>
      </p:pic>
      <p:sp>
        <p:nvSpPr>
          <p:cNvPr id="183" name="Google Shape;183;p3"/>
          <p:cNvSpPr txBox="1"/>
          <p:nvPr/>
        </p:nvSpPr>
        <p:spPr>
          <a:xfrm>
            <a:off x="3107788" y="10237612"/>
            <a:ext cx="3877812"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s-ES" sz="1400" u="none" cap="none" strike="noStrike">
                <a:solidFill>
                  <a:schemeClr val="lt1"/>
                </a:solidFill>
                <a:latin typeface="Calibri"/>
                <a:ea typeface="Calibri"/>
                <a:cs typeface="Calibri"/>
                <a:sym typeface="Calibri"/>
              </a:rPr>
              <a:t>escuelaplus.com / escuelaplus@directvla.com</a:t>
            </a:r>
            <a:endParaRPr b="0" i="0" sz="1400" u="none" cap="none" strike="noStrike">
              <a:solidFill>
                <a:schemeClr val="lt1"/>
              </a:solidFill>
              <a:latin typeface="Calibri"/>
              <a:ea typeface="Calibri"/>
              <a:cs typeface="Calibri"/>
              <a:sym typeface="Calibri"/>
            </a:endParaRPr>
          </a:p>
        </p:txBody>
      </p:sp>
      <p:sp>
        <p:nvSpPr>
          <p:cNvPr id="184" name="Google Shape;184;p3"/>
          <p:cNvSpPr txBox="1"/>
          <p:nvPr/>
        </p:nvSpPr>
        <p:spPr>
          <a:xfrm>
            <a:off x="617900" y="2264277"/>
            <a:ext cx="5977200" cy="2614500"/>
          </a:xfrm>
          <a:prstGeom prst="rect">
            <a:avLst/>
          </a:prstGeom>
          <a:noFill/>
          <a:ln>
            <a:noFill/>
          </a:ln>
        </p:spPr>
        <p:txBody>
          <a:bodyPr anchorCtr="0" anchor="t" bIns="45700" lIns="91425" spcFirstLastPara="1" rIns="91425" wrap="square" tIns="45700">
            <a:spAutoFit/>
          </a:bodyPr>
          <a:lstStyle/>
          <a:p>
            <a:pPr indent="0" lvl="0" marL="457200" marR="0" rtl="0" algn="just">
              <a:lnSpc>
                <a:spcPct val="115000"/>
              </a:lnSpc>
              <a:spcBef>
                <a:spcPts val="100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SÚPER ZOOM</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Invita a tus estudiantes a elegir a un personaje que les interese y observarlo con detenimiento para conocerlo con mayor profundidad. Consideren sus características físicas, emocionales, psicológicas, espirituales, personales y todo lo que se les ocurra. ¡Momento de ponernos nuestros lentes con súper zoom y observar cada detalle del personaje seleccionado! Luego, escriban una descripción del mismo. Si tuvieran que elegir un objeto que lo represente, ¿cuál sería? Dibújenlo y compártanlo. </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rPr b="0" i="0" lang="es-ES" sz="1150" u="none" cap="none" strike="noStrike">
                <a:solidFill>
                  <a:srgbClr val="3F3F3F"/>
                </a:solidFill>
                <a:latin typeface="Calibri"/>
                <a:ea typeface="Calibri"/>
                <a:cs typeface="Calibri"/>
                <a:sym typeface="Calibri"/>
              </a:rPr>
              <a:t>Es importante aprovechar este espacio para reflexionar sobre lo aprendido.</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t/>
            </a:r>
            <a:endParaRPr b="0" i="0" sz="1150" u="none" cap="none" strike="noStrike">
              <a:solidFill>
                <a:srgbClr val="3F3F3F"/>
              </a:solidFill>
              <a:latin typeface="Calibri"/>
              <a:ea typeface="Calibri"/>
              <a:cs typeface="Calibri"/>
              <a:sym typeface="Calibri"/>
            </a:endParaRPr>
          </a:p>
          <a:p>
            <a:pPr indent="0" lvl="0" marL="457200" marR="0" rtl="0" algn="just">
              <a:lnSpc>
                <a:spcPct val="115000"/>
              </a:lnSpc>
              <a:spcBef>
                <a:spcPts val="1000"/>
              </a:spcBef>
              <a:spcAft>
                <a:spcPts val="0"/>
              </a:spcAft>
              <a:buClr>
                <a:srgbClr val="000000"/>
              </a:buClr>
              <a:buSzPts val="1150"/>
              <a:buFont typeface="Arial"/>
              <a:buNone/>
            </a:pPr>
            <a:r>
              <a:t/>
            </a:r>
            <a:endParaRPr b="0" i="0" sz="1150" u="none" cap="none" strike="noStrike">
              <a:solidFill>
                <a:srgbClr val="3F3F3F"/>
              </a:solidFill>
              <a:latin typeface="Calibri"/>
              <a:ea typeface="Calibri"/>
              <a:cs typeface="Calibri"/>
              <a:sym typeface="Calibri"/>
            </a:endParaRPr>
          </a:p>
        </p:txBody>
      </p:sp>
      <p:pic>
        <p:nvPicPr>
          <p:cNvPr descr="Patrón de fondo&#10;&#10;Descripción generada automáticamente" id="185" name="Google Shape;185;p3"/>
          <p:cNvPicPr preferRelativeResize="0"/>
          <p:nvPr/>
        </p:nvPicPr>
        <p:blipFill rotWithShape="1">
          <a:blip r:embed="rId7">
            <a:alphaModFix/>
          </a:blip>
          <a:srcRect b="0" l="0" r="0" t="0"/>
          <a:stretch/>
        </p:blipFill>
        <p:spPr>
          <a:xfrm>
            <a:off x="503675" y="5508400"/>
            <a:ext cx="6633675" cy="2159225"/>
          </a:xfrm>
          <a:prstGeom prst="rect">
            <a:avLst/>
          </a:prstGeom>
          <a:noFill/>
          <a:ln>
            <a:noFill/>
          </a:ln>
        </p:spPr>
      </p:pic>
      <p:sp>
        <p:nvSpPr>
          <p:cNvPr id="186" name="Google Shape;186;p3"/>
          <p:cNvSpPr txBox="1"/>
          <p:nvPr/>
        </p:nvSpPr>
        <p:spPr>
          <a:xfrm>
            <a:off x="908863" y="6120975"/>
            <a:ext cx="5823300" cy="13854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MURO DE STORYBOARDS</a:t>
            </a:r>
            <a:endParaRPr b="0" i="0" sz="1200" u="none" cap="none" strike="noStrike">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Ahora que los estudiantes ya tienen su guion escrito y estructurado, ¿por qué no convertirlo en un storyboard? Invítalos a dibujar las escenas de su guión como si estuvieran los personajes y las situaciones sucediendo en cada momento del relato. Previamente muéstrales un storyboard modelo para que puedan comprender mejor de qué va la tarea. </a:t>
            </a:r>
            <a:endParaRPr sz="1200">
              <a:solidFill>
                <a:schemeClr val="lt1"/>
              </a:solidFill>
              <a:latin typeface="Calibri"/>
              <a:ea typeface="Calibri"/>
              <a:cs typeface="Calibri"/>
              <a:sym typeface="Calibri"/>
            </a:endParaRPr>
          </a:p>
          <a:p>
            <a:pPr indent="0" lvl="0" marL="0" marR="0" rtl="0" algn="ctr">
              <a:lnSpc>
                <a:spcPct val="100000"/>
              </a:lnSpc>
              <a:spcBef>
                <a:spcPts val="0"/>
              </a:spcBef>
              <a:spcAft>
                <a:spcPts val="0"/>
              </a:spcAft>
              <a:buClr>
                <a:schemeClr val="dk1"/>
              </a:buClr>
              <a:buSzPts val="1100"/>
              <a:buFont typeface="Arial"/>
              <a:buNone/>
            </a:pPr>
            <a:r>
              <a:rPr lang="es-ES" sz="1200">
                <a:solidFill>
                  <a:schemeClr val="lt1"/>
                </a:solidFill>
                <a:latin typeface="Calibri"/>
                <a:ea typeface="Calibri"/>
                <a:cs typeface="Calibri"/>
                <a:sym typeface="Calibri"/>
              </a:rPr>
              <a:t>Finalmente, compartan sus storyboards en un mural en la escuela para que estudiantes de otros años puedan dejar sus mensajes sobre qué se imaginan que trata cada historia. </a:t>
            </a:r>
            <a:endParaRPr b="0" i="0" sz="1200" u="none" cap="none" strike="noStrike">
              <a:solidFill>
                <a:schemeClr val="lt1"/>
              </a:solidFill>
              <a:latin typeface="Calibri"/>
              <a:ea typeface="Calibri"/>
              <a:cs typeface="Calibri"/>
              <a:sym typeface="Calibri"/>
            </a:endParaRPr>
          </a:p>
        </p:txBody>
      </p:sp>
      <p:sp>
        <p:nvSpPr>
          <p:cNvPr id="187" name="Google Shape;187;p3"/>
          <p:cNvSpPr txBox="1"/>
          <p:nvPr/>
        </p:nvSpPr>
        <p:spPr>
          <a:xfrm>
            <a:off x="2444398" y="5665929"/>
            <a:ext cx="2670900" cy="369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CONECTANDO MUNDOS</a:t>
            </a:r>
            <a:endParaRPr b="1" i="0" sz="1800" u="none" cap="none" strike="noStrike">
              <a:solidFill>
                <a:schemeClr val="lt1"/>
              </a:solidFill>
              <a:latin typeface="Calibri"/>
              <a:ea typeface="Calibri"/>
              <a:cs typeface="Calibri"/>
              <a:sym typeface="Calibri"/>
            </a:endParaRPr>
          </a:p>
        </p:txBody>
      </p:sp>
      <p:pic>
        <p:nvPicPr>
          <p:cNvPr descr="Icono&#10;&#10;Descripción generada automáticamente" id="188" name="Google Shape;188;p3"/>
          <p:cNvPicPr preferRelativeResize="0"/>
          <p:nvPr/>
        </p:nvPicPr>
        <p:blipFill rotWithShape="1">
          <a:blip r:embed="rId8">
            <a:alphaModFix/>
          </a:blip>
          <a:srcRect b="0" l="0" r="0" t="0"/>
          <a:stretch/>
        </p:blipFill>
        <p:spPr>
          <a:xfrm>
            <a:off x="4997729" y="5718305"/>
            <a:ext cx="449255" cy="278538"/>
          </a:xfrm>
          <a:prstGeom prst="rect">
            <a:avLst/>
          </a:prstGeom>
          <a:noFill/>
          <a:ln>
            <a:noFill/>
          </a:ln>
        </p:spPr>
      </p:pic>
      <p:pic>
        <p:nvPicPr>
          <p:cNvPr descr="Icono&#10;&#10;Descripción generada automáticamente" id="189" name="Google Shape;189;p3"/>
          <p:cNvPicPr preferRelativeResize="0"/>
          <p:nvPr/>
        </p:nvPicPr>
        <p:blipFill rotWithShape="1">
          <a:blip r:embed="rId8">
            <a:alphaModFix/>
          </a:blip>
          <a:srcRect b="0" l="0" r="0" t="0"/>
          <a:stretch/>
        </p:blipFill>
        <p:spPr>
          <a:xfrm rot="10800000">
            <a:off x="2104076" y="5718305"/>
            <a:ext cx="449255" cy="278538"/>
          </a:xfrm>
          <a:prstGeom prst="rect">
            <a:avLst/>
          </a:prstGeom>
          <a:noFill/>
          <a:ln>
            <a:noFill/>
          </a:ln>
        </p:spPr>
      </p:pic>
      <p:sp>
        <p:nvSpPr>
          <p:cNvPr id="190" name="Google Shape;190;p3"/>
          <p:cNvSpPr txBox="1"/>
          <p:nvPr/>
        </p:nvSpPr>
        <p:spPr>
          <a:xfrm>
            <a:off x="1765929" y="675777"/>
            <a:ext cx="4027816" cy="2538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600"/>
              <a:buFont typeface="Arial"/>
              <a:buNone/>
            </a:pPr>
            <a:r>
              <a:rPr b="1" i="0" lang="es-ES" sz="1050" u="none" cap="none" strike="noStrike">
                <a:solidFill>
                  <a:schemeClr val="lt1"/>
                </a:solidFill>
                <a:latin typeface="Calibri"/>
                <a:ea typeface="Calibri"/>
                <a:cs typeface="Calibri"/>
                <a:sym typeface="Calibri"/>
              </a:rPr>
              <a:t>SERIE ACCIÓN</a:t>
            </a:r>
            <a:endParaRPr b="1" i="0" sz="1050" u="none" cap="none" strike="noStrike">
              <a:solidFill>
                <a:schemeClr val="lt1"/>
              </a:solidFill>
              <a:latin typeface="Calibri"/>
              <a:ea typeface="Calibri"/>
              <a:cs typeface="Calibri"/>
              <a:sym typeface="Calibri"/>
            </a:endParaRPr>
          </a:p>
        </p:txBody>
      </p:sp>
      <p:sp>
        <p:nvSpPr>
          <p:cNvPr id="191" name="Google Shape;191;p3"/>
          <p:cNvSpPr txBox="1"/>
          <p:nvPr/>
        </p:nvSpPr>
        <p:spPr>
          <a:xfrm>
            <a:off x="1624550" y="90250"/>
            <a:ext cx="4442100" cy="6771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chemeClr val="lt1"/>
                </a:solidFill>
                <a:latin typeface="Calibri"/>
                <a:ea typeface="Calibri"/>
                <a:cs typeface="Calibri"/>
                <a:sym typeface="Calibri"/>
              </a:rPr>
              <a:t>FICHA PEDAGÓGICA </a:t>
            </a:r>
            <a:endParaRPr b="0" i="0" sz="1400" u="none" cap="none" strike="noStrike">
              <a:solidFill>
                <a:srgbClr val="000000"/>
              </a:solidFill>
              <a:latin typeface="Arial"/>
              <a:ea typeface="Arial"/>
              <a:cs typeface="Arial"/>
              <a:sym typeface="Arial"/>
            </a:endParaRPr>
          </a:p>
          <a:p>
            <a:pPr indent="0" lvl="0" marL="0" rtl="0" algn="ctr">
              <a:spcBef>
                <a:spcPts val="0"/>
              </a:spcBef>
              <a:spcAft>
                <a:spcPts val="0"/>
              </a:spcAft>
              <a:buClr>
                <a:schemeClr val="dk1"/>
              </a:buClr>
              <a:buSzPts val="2400"/>
              <a:buFont typeface="Arial"/>
              <a:buNone/>
            </a:pPr>
            <a:r>
              <a:rPr b="1" lang="es-ES" sz="2400">
                <a:solidFill>
                  <a:schemeClr val="lt1"/>
                </a:solidFill>
                <a:latin typeface="Calibri"/>
                <a:ea typeface="Calibri"/>
                <a:cs typeface="Calibri"/>
                <a:sym typeface="Calibri"/>
              </a:rPr>
              <a:t>CÓMO SE CUENTA UNA HISTORIA</a:t>
            </a:r>
            <a:endParaRPr b="1" i="0" sz="2400" u="none" cap="none" strike="noStrike">
              <a:solidFill>
                <a:schemeClr val="lt1"/>
              </a:solidFill>
              <a:latin typeface="Calibri"/>
              <a:ea typeface="Calibri"/>
              <a:cs typeface="Calibri"/>
              <a:sym typeface="Calibri"/>
            </a:endParaRPr>
          </a:p>
        </p:txBody>
      </p:sp>
      <p:grpSp>
        <p:nvGrpSpPr>
          <p:cNvPr id="192" name="Google Shape;192;p3"/>
          <p:cNvGrpSpPr/>
          <p:nvPr/>
        </p:nvGrpSpPr>
        <p:grpSpPr>
          <a:xfrm>
            <a:off x="-1295279" y="8111821"/>
            <a:ext cx="10150216" cy="699599"/>
            <a:chOff x="187151" y="8332168"/>
            <a:chExt cx="7188098" cy="471295"/>
          </a:xfrm>
        </p:grpSpPr>
        <p:grpSp>
          <p:nvGrpSpPr>
            <p:cNvPr id="193" name="Google Shape;193;p3"/>
            <p:cNvGrpSpPr/>
            <p:nvPr/>
          </p:nvGrpSpPr>
          <p:grpSpPr>
            <a:xfrm rot="5400000">
              <a:off x="1584190" y="6940549"/>
              <a:ext cx="460518" cy="3254596"/>
              <a:chOff x="6481128" y="2124621"/>
              <a:chExt cx="533030" cy="3767056"/>
            </a:xfrm>
          </p:grpSpPr>
          <p:pic>
            <p:nvPicPr>
              <p:cNvPr descr="Icono&#10;&#10;Descripción generada automáticamente" id="194" name="Google Shape;194;p3"/>
              <p:cNvPicPr preferRelativeResize="0"/>
              <p:nvPr/>
            </p:nvPicPr>
            <p:blipFill rotWithShape="1">
              <a:blip r:embed="rId9">
                <a:alphaModFix/>
              </a:blip>
              <a:srcRect b="0" l="0" r="0" t="0"/>
              <a:stretch/>
            </p:blipFill>
            <p:spPr>
              <a:xfrm flipH="1" rot="-2700000">
                <a:off x="6500208" y="5765074"/>
                <a:ext cx="113902" cy="101145"/>
              </a:xfrm>
              <a:prstGeom prst="rect">
                <a:avLst/>
              </a:prstGeom>
              <a:noFill/>
              <a:ln>
                <a:noFill/>
              </a:ln>
            </p:spPr>
          </p:pic>
          <p:pic>
            <p:nvPicPr>
              <p:cNvPr descr="Icono&#10;&#10;Descripción generada automáticamente" id="195" name="Google Shape;195;p3"/>
              <p:cNvPicPr preferRelativeResize="0"/>
              <p:nvPr/>
            </p:nvPicPr>
            <p:blipFill rotWithShape="1">
              <a:blip r:embed="rId9">
                <a:alphaModFix/>
              </a:blip>
              <a:srcRect b="0" l="0" r="0" t="0"/>
              <a:stretch/>
            </p:blipFill>
            <p:spPr>
              <a:xfrm flipH="1" rot="-2700000">
                <a:off x="6500209" y="4580012"/>
                <a:ext cx="113902" cy="101145"/>
              </a:xfrm>
              <a:prstGeom prst="rect">
                <a:avLst/>
              </a:prstGeom>
              <a:noFill/>
              <a:ln>
                <a:noFill/>
              </a:ln>
            </p:spPr>
          </p:pic>
          <p:pic>
            <p:nvPicPr>
              <p:cNvPr descr="Icono&#10;&#10;Descripción generada automáticamente" id="196" name="Google Shape;196;p3"/>
              <p:cNvPicPr preferRelativeResize="0"/>
              <p:nvPr/>
            </p:nvPicPr>
            <p:blipFill rotWithShape="1">
              <a:blip r:embed="rId9">
                <a:alphaModFix/>
              </a:blip>
              <a:srcRect b="0" l="0" r="0" t="0"/>
              <a:stretch/>
            </p:blipFill>
            <p:spPr>
              <a:xfrm flipH="1" rot="-2700000">
                <a:off x="6500208" y="3335141"/>
                <a:ext cx="113902" cy="101145"/>
              </a:xfrm>
              <a:prstGeom prst="rect">
                <a:avLst/>
              </a:prstGeom>
              <a:noFill/>
              <a:ln>
                <a:noFill/>
              </a:ln>
            </p:spPr>
          </p:pic>
          <p:pic>
            <p:nvPicPr>
              <p:cNvPr descr="Icono&#10;&#10;Descripción generada automáticamente" id="197" name="Google Shape;197;p3"/>
              <p:cNvPicPr preferRelativeResize="0"/>
              <p:nvPr/>
            </p:nvPicPr>
            <p:blipFill rotWithShape="1">
              <a:blip r:embed="rId9">
                <a:alphaModFix/>
              </a:blip>
              <a:srcRect b="0" l="0" r="0" t="0"/>
              <a:stretch/>
            </p:blipFill>
            <p:spPr>
              <a:xfrm flipH="1" rot="-2700000">
                <a:off x="6500209" y="2150079"/>
                <a:ext cx="113902" cy="101145"/>
              </a:xfrm>
              <a:prstGeom prst="rect">
                <a:avLst/>
              </a:prstGeom>
              <a:noFill/>
              <a:ln>
                <a:noFill/>
              </a:ln>
            </p:spPr>
          </p:pic>
          <p:pic>
            <p:nvPicPr>
              <p:cNvPr descr="Icono&#10;&#10;Descripción generada automáticamente" id="198" name="Google Shape;198;p3"/>
              <p:cNvPicPr preferRelativeResize="0"/>
              <p:nvPr/>
            </p:nvPicPr>
            <p:blipFill rotWithShape="1">
              <a:blip r:embed="rId9">
                <a:alphaModFix/>
              </a:blip>
              <a:srcRect b="0" l="0" r="0" t="0"/>
              <a:stretch/>
            </p:blipFill>
            <p:spPr>
              <a:xfrm flipH="1" rot="-2700000">
                <a:off x="6881176" y="5199809"/>
                <a:ext cx="113902" cy="101145"/>
              </a:xfrm>
              <a:prstGeom prst="rect">
                <a:avLst/>
              </a:prstGeom>
              <a:noFill/>
              <a:ln>
                <a:noFill/>
              </a:ln>
            </p:spPr>
          </p:pic>
          <p:pic>
            <p:nvPicPr>
              <p:cNvPr descr="Icono&#10;&#10;Descripción generada automáticamente" id="199" name="Google Shape;199;p3"/>
              <p:cNvPicPr preferRelativeResize="0"/>
              <p:nvPr/>
            </p:nvPicPr>
            <p:blipFill rotWithShape="1">
              <a:blip r:embed="rId9">
                <a:alphaModFix/>
              </a:blip>
              <a:srcRect b="0" l="0" r="0" t="0"/>
              <a:stretch/>
            </p:blipFill>
            <p:spPr>
              <a:xfrm flipH="1" rot="-2700000">
                <a:off x="6881177" y="4014747"/>
                <a:ext cx="113902" cy="101145"/>
              </a:xfrm>
              <a:prstGeom prst="rect">
                <a:avLst/>
              </a:prstGeom>
              <a:noFill/>
              <a:ln>
                <a:noFill/>
              </a:ln>
            </p:spPr>
          </p:pic>
          <p:pic>
            <p:nvPicPr>
              <p:cNvPr descr="Icono&#10;&#10;Descripción generada automáticamente" id="200" name="Google Shape;200;p3"/>
              <p:cNvPicPr preferRelativeResize="0"/>
              <p:nvPr/>
            </p:nvPicPr>
            <p:blipFill rotWithShape="1">
              <a:blip r:embed="rId9">
                <a:alphaModFix/>
              </a:blip>
              <a:srcRect b="0" l="0" r="0" t="0"/>
              <a:stretch/>
            </p:blipFill>
            <p:spPr>
              <a:xfrm flipH="1" rot="-2700000">
                <a:off x="6881176" y="2769876"/>
                <a:ext cx="113902" cy="101145"/>
              </a:xfrm>
              <a:prstGeom prst="rect">
                <a:avLst/>
              </a:prstGeom>
              <a:noFill/>
              <a:ln>
                <a:noFill/>
              </a:ln>
            </p:spPr>
          </p:pic>
        </p:grpSp>
        <p:grpSp>
          <p:nvGrpSpPr>
            <p:cNvPr id="201" name="Google Shape;201;p3"/>
            <p:cNvGrpSpPr/>
            <p:nvPr/>
          </p:nvGrpSpPr>
          <p:grpSpPr>
            <a:xfrm rot="-5400000">
              <a:off x="5512423" y="6940637"/>
              <a:ext cx="471295" cy="3254356"/>
              <a:chOff x="591955" y="2124896"/>
              <a:chExt cx="545504" cy="3766781"/>
            </a:xfrm>
          </p:grpSpPr>
          <p:pic>
            <p:nvPicPr>
              <p:cNvPr descr="Icono&#10;&#10;Descripción generada automáticamente" id="202" name="Google Shape;202;p3"/>
              <p:cNvPicPr preferRelativeResize="0"/>
              <p:nvPr/>
            </p:nvPicPr>
            <p:blipFill rotWithShape="1">
              <a:blip r:embed="rId9">
                <a:alphaModFix/>
              </a:blip>
              <a:srcRect b="0" l="0" r="0" t="0"/>
              <a:stretch/>
            </p:blipFill>
            <p:spPr>
              <a:xfrm flipH="1" rot="8100000">
                <a:off x="991939" y="2150267"/>
                <a:ext cx="113513" cy="100800"/>
              </a:xfrm>
              <a:prstGeom prst="rect">
                <a:avLst/>
              </a:prstGeom>
              <a:noFill/>
              <a:ln>
                <a:noFill/>
              </a:ln>
            </p:spPr>
          </p:pic>
          <p:pic>
            <p:nvPicPr>
              <p:cNvPr descr="Icono&#10;&#10;Descripción generada automáticamente" id="203" name="Google Shape;203;p3"/>
              <p:cNvPicPr preferRelativeResize="0"/>
              <p:nvPr/>
            </p:nvPicPr>
            <p:blipFill rotWithShape="1">
              <a:blip r:embed="rId9">
                <a:alphaModFix/>
              </a:blip>
              <a:srcRect b="0" l="0" r="0" t="0"/>
              <a:stretch/>
            </p:blipFill>
            <p:spPr>
              <a:xfrm flipH="1" rot="8100000">
                <a:off x="991938" y="3335329"/>
                <a:ext cx="113513" cy="100800"/>
              </a:xfrm>
              <a:prstGeom prst="rect">
                <a:avLst/>
              </a:prstGeom>
              <a:noFill/>
              <a:ln>
                <a:noFill/>
              </a:ln>
            </p:spPr>
          </p:pic>
          <p:pic>
            <p:nvPicPr>
              <p:cNvPr descr="Icono&#10;&#10;Descripción generada automáticamente" id="204" name="Google Shape;204;p3"/>
              <p:cNvPicPr preferRelativeResize="0"/>
              <p:nvPr/>
            </p:nvPicPr>
            <p:blipFill rotWithShape="1">
              <a:blip r:embed="rId9">
                <a:alphaModFix/>
              </a:blip>
              <a:srcRect b="0" l="0" r="0" t="0"/>
              <a:stretch/>
            </p:blipFill>
            <p:spPr>
              <a:xfrm flipH="1" rot="8100000">
                <a:off x="991939" y="4580200"/>
                <a:ext cx="113513" cy="100800"/>
              </a:xfrm>
              <a:prstGeom prst="rect">
                <a:avLst/>
              </a:prstGeom>
              <a:noFill/>
              <a:ln>
                <a:noFill/>
              </a:ln>
            </p:spPr>
          </p:pic>
          <p:pic>
            <p:nvPicPr>
              <p:cNvPr descr="Icono&#10;&#10;Descripción generada automáticamente" id="205" name="Google Shape;205;p3"/>
              <p:cNvPicPr preferRelativeResize="0"/>
              <p:nvPr/>
            </p:nvPicPr>
            <p:blipFill rotWithShape="1">
              <a:blip r:embed="rId9">
                <a:alphaModFix/>
              </a:blip>
              <a:srcRect b="0" l="0" r="0" t="0"/>
              <a:stretch/>
            </p:blipFill>
            <p:spPr>
              <a:xfrm flipH="1" rot="8100000">
                <a:off x="610971" y="2715532"/>
                <a:ext cx="113513" cy="100800"/>
              </a:xfrm>
              <a:prstGeom prst="rect">
                <a:avLst/>
              </a:prstGeom>
              <a:noFill/>
              <a:ln>
                <a:noFill/>
              </a:ln>
            </p:spPr>
          </p:pic>
          <p:pic>
            <p:nvPicPr>
              <p:cNvPr descr="Icono&#10;&#10;Descripción generada automáticamente" id="206" name="Google Shape;206;p3"/>
              <p:cNvPicPr preferRelativeResize="0"/>
              <p:nvPr/>
            </p:nvPicPr>
            <p:blipFill rotWithShape="1">
              <a:blip r:embed="rId9">
                <a:alphaModFix/>
              </a:blip>
              <a:srcRect b="0" l="0" r="0" t="0"/>
              <a:stretch/>
            </p:blipFill>
            <p:spPr>
              <a:xfrm flipH="1" rot="8100000">
                <a:off x="610970" y="3900594"/>
                <a:ext cx="113513" cy="100800"/>
              </a:xfrm>
              <a:prstGeom prst="rect">
                <a:avLst/>
              </a:prstGeom>
              <a:noFill/>
              <a:ln>
                <a:noFill/>
              </a:ln>
            </p:spPr>
          </p:pic>
          <p:pic>
            <p:nvPicPr>
              <p:cNvPr descr="Icono&#10;&#10;Descripción generada automáticamente" id="207" name="Google Shape;207;p3"/>
              <p:cNvPicPr preferRelativeResize="0"/>
              <p:nvPr/>
            </p:nvPicPr>
            <p:blipFill rotWithShape="1">
              <a:blip r:embed="rId9">
                <a:alphaModFix/>
              </a:blip>
              <a:srcRect b="0" l="0" r="0" t="0"/>
              <a:stretch/>
            </p:blipFill>
            <p:spPr>
              <a:xfrm flipH="1" rot="8100000">
                <a:off x="610971" y="5145465"/>
                <a:ext cx="113513" cy="100800"/>
              </a:xfrm>
              <a:prstGeom prst="rect">
                <a:avLst/>
              </a:prstGeom>
              <a:noFill/>
              <a:ln>
                <a:noFill/>
              </a:ln>
            </p:spPr>
          </p:pic>
          <p:pic>
            <p:nvPicPr>
              <p:cNvPr descr="Icono&#10;&#10;Descripción generada automáticamente" id="208" name="Google Shape;208;p3"/>
              <p:cNvPicPr preferRelativeResize="0"/>
              <p:nvPr/>
            </p:nvPicPr>
            <p:blipFill rotWithShape="1">
              <a:blip r:embed="rId9">
                <a:alphaModFix/>
              </a:blip>
              <a:srcRect b="0" l="0" r="0" t="0"/>
              <a:stretch/>
            </p:blipFill>
            <p:spPr>
              <a:xfrm flipH="1" rot="-2700000">
                <a:off x="1004478" y="5765074"/>
                <a:ext cx="113902" cy="101145"/>
              </a:xfrm>
              <a:prstGeom prst="rect">
                <a:avLst/>
              </a:prstGeom>
              <a:noFill/>
              <a:ln>
                <a:noFill/>
              </a:ln>
            </p:spPr>
          </p:pic>
        </p:grpSp>
      </p:grpSp>
      <p:sp>
        <p:nvSpPr>
          <p:cNvPr id="209" name="Google Shape;209;p3"/>
          <p:cNvSpPr/>
          <p:nvPr/>
        </p:nvSpPr>
        <p:spPr>
          <a:xfrm>
            <a:off x="872814" y="1877298"/>
            <a:ext cx="2185800" cy="325500"/>
          </a:xfrm>
          <a:prstGeom prst="rect">
            <a:avLst/>
          </a:prstGeom>
          <a:solidFill>
            <a:srgbClr val="52A9D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0" name="Google Shape;210;p3"/>
          <p:cNvSpPr txBox="1"/>
          <p:nvPr/>
        </p:nvSpPr>
        <p:spPr>
          <a:xfrm>
            <a:off x="1111405" y="1847233"/>
            <a:ext cx="1947300" cy="369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chemeClr val="lt1"/>
                </a:solidFill>
                <a:latin typeface="Calibri"/>
                <a:ea typeface="Calibri"/>
                <a:cs typeface="Calibri"/>
                <a:sym typeface="Calibri"/>
              </a:rPr>
              <a:t>METACOGNICIÓN</a:t>
            </a:r>
            <a:endParaRPr b="1" i="0" sz="1800" u="none" cap="none" strike="noStrike">
              <a:solidFill>
                <a:schemeClr val="lt1"/>
              </a:solidFill>
              <a:latin typeface="Calibri"/>
              <a:ea typeface="Calibri"/>
              <a:cs typeface="Calibri"/>
              <a:sym typeface="Calibri"/>
            </a:endParaRPr>
          </a:p>
        </p:txBody>
      </p:sp>
      <p:grpSp>
        <p:nvGrpSpPr>
          <p:cNvPr id="211" name="Google Shape;211;p3"/>
          <p:cNvGrpSpPr/>
          <p:nvPr/>
        </p:nvGrpSpPr>
        <p:grpSpPr>
          <a:xfrm>
            <a:off x="465502" y="1782448"/>
            <a:ext cx="515203" cy="515203"/>
            <a:chOff x="313102" y="4988099"/>
            <a:chExt cx="515203" cy="515203"/>
          </a:xfrm>
        </p:grpSpPr>
        <p:sp>
          <p:nvSpPr>
            <p:cNvPr id="212" name="Google Shape;212;p3"/>
            <p:cNvSpPr/>
            <p:nvPr/>
          </p:nvSpPr>
          <p:spPr>
            <a:xfrm>
              <a:off x="313102" y="4988099"/>
              <a:ext cx="515203" cy="515203"/>
            </a:xfrm>
            <a:prstGeom prst="ellipse">
              <a:avLst/>
            </a:prstGeom>
            <a:solidFill>
              <a:schemeClr val="lt1"/>
            </a:solidFill>
            <a:ln cap="flat" cmpd="sng" w="19050">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id="213" name="Google Shape;213;p3"/>
            <p:cNvPicPr preferRelativeResize="0"/>
            <p:nvPr/>
          </p:nvPicPr>
          <p:blipFill rotWithShape="1">
            <a:blip r:embed="rId10">
              <a:alphaModFix/>
            </a:blip>
            <a:srcRect b="0" l="0" r="0" t="0"/>
            <a:stretch/>
          </p:blipFill>
          <p:spPr>
            <a:xfrm>
              <a:off x="401373" y="5042309"/>
              <a:ext cx="337703" cy="409972"/>
            </a:xfrm>
            <a:prstGeom prst="rect">
              <a:avLst/>
            </a:prstGeom>
            <a:noFill/>
            <a:ln>
              <a:noFill/>
            </a:ln>
          </p:spPr>
        </p:pic>
      </p:grpSp>
      <p:pic>
        <p:nvPicPr>
          <p:cNvPr descr="Dibujo con letras blancas&#10;&#10;Descripción generada automáticamente con confianza media" id="214" name="Google Shape;214;p3"/>
          <p:cNvPicPr preferRelativeResize="0"/>
          <p:nvPr/>
        </p:nvPicPr>
        <p:blipFill rotWithShape="1">
          <a:blip r:embed="rId11">
            <a:alphaModFix/>
          </a:blip>
          <a:srcRect b="0" l="0" r="0" t="0"/>
          <a:stretch/>
        </p:blipFill>
        <p:spPr>
          <a:xfrm>
            <a:off x="297089" y="10232732"/>
            <a:ext cx="970977" cy="33349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Tema d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2022-08-23T13:21:02Z</dcterms:created>
  <dc:creator>(Estudiante) Blanca Margoth Torres Santacruz</dc:creator>
</cp:coreProperties>
</file>