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Lst>
  <p:sldSz cy="10691800" cx="75596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8" roundtripDataSignature="AMtx7misAW1IpQuUDTLBtl9VgSk9HDRzb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338388" y="1143000"/>
            <a:ext cx="21812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s-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1:notes"/>
          <p:cNvSpPr/>
          <p:nvPr>
            <p:ph idx="2" type="sldImg"/>
          </p:nvPr>
        </p:nvSpPr>
        <p:spPr>
          <a:xfrm>
            <a:off x="2338388" y="1143000"/>
            <a:ext cx="21812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0" name="Google Shape;80;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1" name="Google Shape;81;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s-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2:notes"/>
          <p:cNvSpPr/>
          <p:nvPr>
            <p:ph idx="2" type="sldImg"/>
          </p:nvPr>
        </p:nvSpPr>
        <p:spPr>
          <a:xfrm>
            <a:off x="2338388" y="1143000"/>
            <a:ext cx="21812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s-E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3:notes"/>
          <p:cNvSpPr/>
          <p:nvPr>
            <p:ph idx="2" type="sldImg"/>
          </p:nvPr>
        </p:nvSpPr>
        <p:spPr>
          <a:xfrm>
            <a:off x="2338388" y="1143000"/>
            <a:ext cx="21812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5" name="Google Shape;17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6" name="Google Shape;176;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s-E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0" name="Shape 10"/>
        <p:cNvGrpSpPr/>
        <p:nvPr/>
      </p:nvGrpSpPr>
      <p:grpSpPr>
        <a:xfrm>
          <a:off x="0" y="0"/>
          <a:ext cx="0" cy="0"/>
          <a:chOff x="0" y="0"/>
          <a:chExt cx="0" cy="0"/>
        </a:xfrm>
      </p:grpSpPr>
      <p:sp>
        <p:nvSpPr>
          <p:cNvPr id="11" name="Google Shape;11;p6"/>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6"/>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6"/>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pic>
        <p:nvPicPr>
          <p:cNvPr descr="Patrón de fondo&#10;&#10;Descripción generada automáticamente" id="14" name="Google Shape;14;p6"/>
          <p:cNvPicPr preferRelativeResize="0"/>
          <p:nvPr/>
        </p:nvPicPr>
        <p:blipFill rotWithShape="1">
          <a:blip r:embed="rId2">
            <a:alphaModFix/>
          </a:blip>
          <a:srcRect b="0" l="0" r="0" t="0"/>
          <a:stretch/>
        </p:blipFill>
        <p:spPr>
          <a:xfrm>
            <a:off x="-261257" y="1684"/>
            <a:ext cx="8020594" cy="103376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6" name="Shape 66"/>
        <p:cNvGrpSpPr/>
        <p:nvPr/>
      </p:nvGrpSpPr>
      <p:grpSpPr>
        <a:xfrm>
          <a:off x="0" y="0"/>
          <a:ext cx="0" cy="0"/>
          <a:chOff x="0" y="0"/>
          <a:chExt cx="0" cy="0"/>
        </a:xfrm>
      </p:grpSpPr>
      <p:sp>
        <p:nvSpPr>
          <p:cNvPr id="67" name="Google Shape;67;p15"/>
          <p:cNvSpPr txBox="1"/>
          <p:nvPr>
            <p:ph type="title"/>
          </p:nvPr>
        </p:nvSpPr>
        <p:spPr>
          <a:xfrm>
            <a:off x="519728" y="569242"/>
            <a:ext cx="6520220" cy="206659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3637"/>
              <a:buFont typeface="Calibri"/>
              <a:buNone/>
              <a:defRPr b="0" i="0" sz="363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8" name="Google Shape;68;p15"/>
          <p:cNvSpPr txBox="1"/>
          <p:nvPr>
            <p:ph idx="1" type="body"/>
          </p:nvPr>
        </p:nvSpPr>
        <p:spPr>
          <a:xfrm rot="5400000">
            <a:off x="387910" y="2978019"/>
            <a:ext cx="6783857" cy="6520220"/>
          </a:xfrm>
          <a:prstGeom prst="rect">
            <a:avLst/>
          </a:prstGeom>
          <a:noFill/>
          <a:ln>
            <a:noFill/>
          </a:ln>
        </p:spPr>
        <p:txBody>
          <a:bodyPr anchorCtr="0" anchor="t" bIns="45700" lIns="91425" spcFirstLastPara="1" rIns="91425" wrap="square" tIns="45700">
            <a:noAutofit/>
          </a:bodyPr>
          <a:lstStyle>
            <a:lvl1pPr indent="-375602" lvl="0" marL="457200" marR="0" rtl="0" algn="l">
              <a:lnSpc>
                <a:spcPct val="90000"/>
              </a:lnSpc>
              <a:spcBef>
                <a:spcPts val="827"/>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1pPr>
            <a:lvl2pPr indent="-354583" lvl="1" marL="9144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2pPr>
            <a:lvl3pPr indent="-333565" lvl="2" marL="1371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3pPr>
            <a:lvl4pPr indent="-323088" lvl="3" marL="1828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4pPr>
            <a:lvl5pPr indent="-323088" lvl="4" marL="22860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5pPr>
            <a:lvl6pPr indent="-323088" lvl="5" marL="27432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6pPr>
            <a:lvl7pPr indent="-323088" lvl="6" marL="32004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7pPr>
            <a:lvl8pPr indent="-323088" lvl="7" marL="36576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8pPr>
            <a:lvl9pPr indent="-323088" lvl="8" marL="4114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9pPr>
          </a:lstStyle>
          <a:p/>
        </p:txBody>
      </p:sp>
      <p:sp>
        <p:nvSpPr>
          <p:cNvPr id="69" name="Google Shape;69;p15"/>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70" name="Google Shape;70;p15"/>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71" name="Google Shape;71;p15"/>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2" name="Shape 72"/>
        <p:cNvGrpSpPr/>
        <p:nvPr/>
      </p:nvGrpSpPr>
      <p:grpSpPr>
        <a:xfrm>
          <a:off x="0" y="0"/>
          <a:ext cx="0" cy="0"/>
          <a:chOff x="0" y="0"/>
          <a:chExt cx="0" cy="0"/>
        </a:xfrm>
      </p:grpSpPr>
      <p:sp>
        <p:nvSpPr>
          <p:cNvPr id="73" name="Google Shape;73;p16"/>
          <p:cNvSpPr txBox="1"/>
          <p:nvPr>
            <p:ph type="title"/>
          </p:nvPr>
        </p:nvSpPr>
        <p:spPr>
          <a:xfrm rot="5400000">
            <a:off x="1694512" y="4284621"/>
            <a:ext cx="9060817" cy="163005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3637"/>
              <a:buFont typeface="Calibri"/>
              <a:buNone/>
              <a:defRPr b="0" i="0" sz="363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4" name="Google Shape;74;p16"/>
          <p:cNvSpPr txBox="1"/>
          <p:nvPr>
            <p:ph idx="1" type="body"/>
          </p:nvPr>
        </p:nvSpPr>
        <p:spPr>
          <a:xfrm rot="5400000">
            <a:off x="-1612846" y="2701814"/>
            <a:ext cx="9060817" cy="4795669"/>
          </a:xfrm>
          <a:prstGeom prst="rect">
            <a:avLst/>
          </a:prstGeom>
          <a:noFill/>
          <a:ln>
            <a:noFill/>
          </a:ln>
        </p:spPr>
        <p:txBody>
          <a:bodyPr anchorCtr="0" anchor="t" bIns="45700" lIns="91425" spcFirstLastPara="1" rIns="91425" wrap="square" tIns="45700">
            <a:noAutofit/>
          </a:bodyPr>
          <a:lstStyle>
            <a:lvl1pPr indent="-375602" lvl="0" marL="457200" marR="0" rtl="0" algn="l">
              <a:lnSpc>
                <a:spcPct val="90000"/>
              </a:lnSpc>
              <a:spcBef>
                <a:spcPts val="827"/>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1pPr>
            <a:lvl2pPr indent="-354583" lvl="1" marL="9144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2pPr>
            <a:lvl3pPr indent="-333565" lvl="2" marL="1371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3pPr>
            <a:lvl4pPr indent="-323088" lvl="3" marL="1828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4pPr>
            <a:lvl5pPr indent="-323088" lvl="4" marL="22860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5pPr>
            <a:lvl6pPr indent="-323088" lvl="5" marL="27432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6pPr>
            <a:lvl7pPr indent="-323088" lvl="6" marL="32004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7pPr>
            <a:lvl8pPr indent="-323088" lvl="7" marL="36576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8pPr>
            <a:lvl9pPr indent="-323088" lvl="8" marL="4114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9pPr>
          </a:lstStyle>
          <a:p/>
        </p:txBody>
      </p:sp>
      <p:sp>
        <p:nvSpPr>
          <p:cNvPr id="75" name="Google Shape;75;p16"/>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76" name="Google Shape;76;p16"/>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77" name="Google Shape;77;p16"/>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15" name="Shape 15"/>
        <p:cNvGrpSpPr/>
        <p:nvPr/>
      </p:nvGrpSpPr>
      <p:grpSpPr>
        <a:xfrm>
          <a:off x="0" y="0"/>
          <a:ext cx="0" cy="0"/>
          <a:chOff x="0" y="0"/>
          <a:chExt cx="0" cy="0"/>
        </a:xfrm>
      </p:grpSpPr>
      <p:sp>
        <p:nvSpPr>
          <p:cNvPr id="16" name="Google Shape;16;p7"/>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7" name="Google Shape;17;p7"/>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8" name="Google Shape;18;p7"/>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9" name="Shape 19"/>
        <p:cNvGrpSpPr/>
        <p:nvPr/>
      </p:nvGrpSpPr>
      <p:grpSpPr>
        <a:xfrm>
          <a:off x="0" y="0"/>
          <a:ext cx="0" cy="0"/>
          <a:chOff x="0" y="0"/>
          <a:chExt cx="0" cy="0"/>
        </a:xfrm>
      </p:grpSpPr>
      <p:sp>
        <p:nvSpPr>
          <p:cNvPr id="20" name="Google Shape;20;p8"/>
          <p:cNvSpPr txBox="1"/>
          <p:nvPr>
            <p:ph type="title"/>
          </p:nvPr>
        </p:nvSpPr>
        <p:spPr>
          <a:xfrm>
            <a:off x="519728" y="569242"/>
            <a:ext cx="6520220" cy="206659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3637"/>
              <a:buFont typeface="Calibri"/>
              <a:buNone/>
              <a:defRPr b="0" i="0" sz="363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1" name="Google Shape;21;p8"/>
          <p:cNvSpPr txBox="1"/>
          <p:nvPr>
            <p:ph idx="1" type="body"/>
          </p:nvPr>
        </p:nvSpPr>
        <p:spPr>
          <a:xfrm>
            <a:off x="519728" y="2846200"/>
            <a:ext cx="6520220" cy="6783857"/>
          </a:xfrm>
          <a:prstGeom prst="rect">
            <a:avLst/>
          </a:prstGeom>
          <a:noFill/>
          <a:ln>
            <a:noFill/>
          </a:ln>
        </p:spPr>
        <p:txBody>
          <a:bodyPr anchorCtr="0" anchor="t" bIns="45700" lIns="91425" spcFirstLastPara="1" rIns="91425" wrap="square" tIns="45700">
            <a:noAutofit/>
          </a:bodyPr>
          <a:lstStyle>
            <a:lvl1pPr indent="-375602" lvl="0" marL="457200" marR="0" rtl="0" algn="l">
              <a:lnSpc>
                <a:spcPct val="90000"/>
              </a:lnSpc>
              <a:spcBef>
                <a:spcPts val="827"/>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1pPr>
            <a:lvl2pPr indent="-354583" lvl="1" marL="9144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2pPr>
            <a:lvl3pPr indent="-333565" lvl="2" marL="1371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3pPr>
            <a:lvl4pPr indent="-323088" lvl="3" marL="1828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4pPr>
            <a:lvl5pPr indent="-323088" lvl="4" marL="22860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5pPr>
            <a:lvl6pPr indent="-323088" lvl="5" marL="27432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6pPr>
            <a:lvl7pPr indent="-323088" lvl="6" marL="32004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7pPr>
            <a:lvl8pPr indent="-323088" lvl="7" marL="36576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8pPr>
            <a:lvl9pPr indent="-323088" lvl="8" marL="4114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9pPr>
          </a:lstStyle>
          <a:p/>
        </p:txBody>
      </p:sp>
      <p:sp>
        <p:nvSpPr>
          <p:cNvPr id="22" name="Google Shape;22;p8"/>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23" name="Google Shape;23;p8"/>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24" name="Google Shape;24;p8"/>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5" name="Shape 25"/>
        <p:cNvGrpSpPr/>
        <p:nvPr/>
      </p:nvGrpSpPr>
      <p:grpSpPr>
        <a:xfrm>
          <a:off x="0" y="0"/>
          <a:ext cx="0" cy="0"/>
          <a:chOff x="0" y="0"/>
          <a:chExt cx="0" cy="0"/>
        </a:xfrm>
      </p:grpSpPr>
      <p:sp>
        <p:nvSpPr>
          <p:cNvPr id="26" name="Google Shape;26;p9"/>
          <p:cNvSpPr txBox="1"/>
          <p:nvPr>
            <p:ph type="title"/>
          </p:nvPr>
        </p:nvSpPr>
        <p:spPr>
          <a:xfrm>
            <a:off x="515791" y="2665532"/>
            <a:ext cx="6520220" cy="4447496"/>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4960"/>
              <a:buFont typeface="Calibri"/>
              <a:buNone/>
              <a:defRPr b="0" i="0" sz="496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7" name="Google Shape;27;p9"/>
          <p:cNvSpPr txBox="1"/>
          <p:nvPr>
            <p:ph idx="1" type="body"/>
          </p:nvPr>
        </p:nvSpPr>
        <p:spPr>
          <a:xfrm>
            <a:off x="515791" y="7155103"/>
            <a:ext cx="6520220" cy="2338833"/>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827"/>
              </a:spcBef>
              <a:spcAft>
                <a:spcPts val="0"/>
              </a:spcAft>
              <a:buClr>
                <a:schemeClr val="dk1"/>
              </a:buClr>
              <a:buSzPts val="1984"/>
              <a:buFont typeface="Arial"/>
              <a:buNone/>
              <a:defRPr b="0" i="0" sz="1984" u="none" cap="none" strike="noStrike">
                <a:solidFill>
                  <a:schemeClr val="dk1"/>
                </a:solidFill>
                <a:latin typeface="Calibri"/>
                <a:ea typeface="Calibri"/>
                <a:cs typeface="Calibri"/>
                <a:sym typeface="Calibri"/>
              </a:defRPr>
            </a:lvl1pPr>
            <a:lvl2pPr indent="-228600" lvl="1" marL="914400" marR="0" rtl="0" algn="l">
              <a:lnSpc>
                <a:spcPct val="90000"/>
              </a:lnSpc>
              <a:spcBef>
                <a:spcPts val="413"/>
              </a:spcBef>
              <a:spcAft>
                <a:spcPts val="0"/>
              </a:spcAft>
              <a:buClr>
                <a:srgbClr val="888888"/>
              </a:buClr>
              <a:buSzPts val="1653"/>
              <a:buFont typeface="Arial"/>
              <a:buNone/>
              <a:defRPr b="0" i="0" sz="1653" u="none" cap="none" strike="noStrike">
                <a:solidFill>
                  <a:srgbClr val="888888"/>
                </a:solidFill>
                <a:latin typeface="Calibri"/>
                <a:ea typeface="Calibri"/>
                <a:cs typeface="Calibri"/>
                <a:sym typeface="Calibri"/>
              </a:defRPr>
            </a:lvl2pPr>
            <a:lvl3pPr indent="-228600" lvl="2" marL="1371600" marR="0" rtl="0" algn="l">
              <a:lnSpc>
                <a:spcPct val="90000"/>
              </a:lnSpc>
              <a:spcBef>
                <a:spcPts val="413"/>
              </a:spcBef>
              <a:spcAft>
                <a:spcPts val="0"/>
              </a:spcAft>
              <a:buClr>
                <a:srgbClr val="888888"/>
              </a:buClr>
              <a:buSzPts val="1488"/>
              <a:buFont typeface="Arial"/>
              <a:buNone/>
              <a:defRPr b="0" i="0" sz="1488" u="none" cap="none" strike="noStrike">
                <a:solidFill>
                  <a:srgbClr val="888888"/>
                </a:solidFill>
                <a:latin typeface="Calibri"/>
                <a:ea typeface="Calibri"/>
                <a:cs typeface="Calibri"/>
                <a:sym typeface="Calibri"/>
              </a:defRPr>
            </a:lvl3pPr>
            <a:lvl4pPr indent="-228600" lvl="3" marL="1828800" marR="0" rtl="0" algn="l">
              <a:lnSpc>
                <a:spcPct val="90000"/>
              </a:lnSpc>
              <a:spcBef>
                <a:spcPts val="413"/>
              </a:spcBef>
              <a:spcAft>
                <a:spcPts val="0"/>
              </a:spcAft>
              <a:buClr>
                <a:srgbClr val="888888"/>
              </a:buClr>
              <a:buSzPts val="1323"/>
              <a:buFont typeface="Arial"/>
              <a:buNone/>
              <a:defRPr b="0" i="0" sz="1323" u="none" cap="none" strike="noStrike">
                <a:solidFill>
                  <a:srgbClr val="888888"/>
                </a:solidFill>
                <a:latin typeface="Calibri"/>
                <a:ea typeface="Calibri"/>
                <a:cs typeface="Calibri"/>
                <a:sym typeface="Calibri"/>
              </a:defRPr>
            </a:lvl4pPr>
            <a:lvl5pPr indent="-228600" lvl="4" marL="2286000" marR="0" rtl="0" algn="l">
              <a:lnSpc>
                <a:spcPct val="90000"/>
              </a:lnSpc>
              <a:spcBef>
                <a:spcPts val="413"/>
              </a:spcBef>
              <a:spcAft>
                <a:spcPts val="0"/>
              </a:spcAft>
              <a:buClr>
                <a:srgbClr val="888888"/>
              </a:buClr>
              <a:buSzPts val="1323"/>
              <a:buFont typeface="Arial"/>
              <a:buNone/>
              <a:defRPr b="0" i="0" sz="1323" u="none" cap="none" strike="noStrike">
                <a:solidFill>
                  <a:srgbClr val="888888"/>
                </a:solidFill>
                <a:latin typeface="Calibri"/>
                <a:ea typeface="Calibri"/>
                <a:cs typeface="Calibri"/>
                <a:sym typeface="Calibri"/>
              </a:defRPr>
            </a:lvl5pPr>
            <a:lvl6pPr indent="-228600" lvl="5" marL="2743200" marR="0" rtl="0" algn="l">
              <a:lnSpc>
                <a:spcPct val="90000"/>
              </a:lnSpc>
              <a:spcBef>
                <a:spcPts val="413"/>
              </a:spcBef>
              <a:spcAft>
                <a:spcPts val="0"/>
              </a:spcAft>
              <a:buClr>
                <a:srgbClr val="888888"/>
              </a:buClr>
              <a:buSzPts val="1323"/>
              <a:buFont typeface="Arial"/>
              <a:buNone/>
              <a:defRPr b="0" i="0" sz="1323" u="none" cap="none" strike="noStrike">
                <a:solidFill>
                  <a:srgbClr val="888888"/>
                </a:solidFill>
                <a:latin typeface="Calibri"/>
                <a:ea typeface="Calibri"/>
                <a:cs typeface="Calibri"/>
                <a:sym typeface="Calibri"/>
              </a:defRPr>
            </a:lvl6pPr>
            <a:lvl7pPr indent="-228600" lvl="6" marL="3200400" marR="0" rtl="0" algn="l">
              <a:lnSpc>
                <a:spcPct val="90000"/>
              </a:lnSpc>
              <a:spcBef>
                <a:spcPts val="413"/>
              </a:spcBef>
              <a:spcAft>
                <a:spcPts val="0"/>
              </a:spcAft>
              <a:buClr>
                <a:srgbClr val="888888"/>
              </a:buClr>
              <a:buSzPts val="1323"/>
              <a:buFont typeface="Arial"/>
              <a:buNone/>
              <a:defRPr b="0" i="0" sz="1323" u="none" cap="none" strike="noStrike">
                <a:solidFill>
                  <a:srgbClr val="888888"/>
                </a:solidFill>
                <a:latin typeface="Calibri"/>
                <a:ea typeface="Calibri"/>
                <a:cs typeface="Calibri"/>
                <a:sym typeface="Calibri"/>
              </a:defRPr>
            </a:lvl7pPr>
            <a:lvl8pPr indent="-228600" lvl="7" marL="3657600" marR="0" rtl="0" algn="l">
              <a:lnSpc>
                <a:spcPct val="90000"/>
              </a:lnSpc>
              <a:spcBef>
                <a:spcPts val="413"/>
              </a:spcBef>
              <a:spcAft>
                <a:spcPts val="0"/>
              </a:spcAft>
              <a:buClr>
                <a:srgbClr val="888888"/>
              </a:buClr>
              <a:buSzPts val="1323"/>
              <a:buFont typeface="Arial"/>
              <a:buNone/>
              <a:defRPr b="0" i="0" sz="1323" u="none" cap="none" strike="noStrike">
                <a:solidFill>
                  <a:srgbClr val="888888"/>
                </a:solidFill>
                <a:latin typeface="Calibri"/>
                <a:ea typeface="Calibri"/>
                <a:cs typeface="Calibri"/>
                <a:sym typeface="Calibri"/>
              </a:defRPr>
            </a:lvl8pPr>
            <a:lvl9pPr indent="-228600" lvl="8" marL="4114800" marR="0" rtl="0" algn="l">
              <a:lnSpc>
                <a:spcPct val="90000"/>
              </a:lnSpc>
              <a:spcBef>
                <a:spcPts val="413"/>
              </a:spcBef>
              <a:spcAft>
                <a:spcPts val="0"/>
              </a:spcAft>
              <a:buClr>
                <a:srgbClr val="888888"/>
              </a:buClr>
              <a:buSzPts val="1323"/>
              <a:buFont typeface="Arial"/>
              <a:buNone/>
              <a:defRPr b="0" i="0" sz="1323" u="none" cap="none" strike="noStrike">
                <a:solidFill>
                  <a:srgbClr val="888888"/>
                </a:solidFill>
                <a:latin typeface="Calibri"/>
                <a:ea typeface="Calibri"/>
                <a:cs typeface="Calibri"/>
                <a:sym typeface="Calibri"/>
              </a:defRPr>
            </a:lvl9pPr>
          </a:lstStyle>
          <a:p/>
        </p:txBody>
      </p:sp>
      <p:sp>
        <p:nvSpPr>
          <p:cNvPr id="28" name="Google Shape;28;p9"/>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29" name="Google Shape;29;p9"/>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30" name="Google Shape;30;p9"/>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1" name="Shape 31"/>
        <p:cNvGrpSpPr/>
        <p:nvPr/>
      </p:nvGrpSpPr>
      <p:grpSpPr>
        <a:xfrm>
          <a:off x="0" y="0"/>
          <a:ext cx="0" cy="0"/>
          <a:chOff x="0" y="0"/>
          <a:chExt cx="0" cy="0"/>
        </a:xfrm>
      </p:grpSpPr>
      <p:sp>
        <p:nvSpPr>
          <p:cNvPr id="32" name="Google Shape;32;p10"/>
          <p:cNvSpPr txBox="1"/>
          <p:nvPr>
            <p:ph type="title"/>
          </p:nvPr>
        </p:nvSpPr>
        <p:spPr>
          <a:xfrm>
            <a:off x="519728" y="569242"/>
            <a:ext cx="6520220" cy="206659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3637"/>
              <a:buFont typeface="Calibri"/>
              <a:buNone/>
              <a:defRPr b="0" i="0" sz="363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33" name="Google Shape;33;p10"/>
          <p:cNvSpPr txBox="1"/>
          <p:nvPr>
            <p:ph idx="1" type="body"/>
          </p:nvPr>
        </p:nvSpPr>
        <p:spPr>
          <a:xfrm>
            <a:off x="519728" y="2846200"/>
            <a:ext cx="3212862" cy="6783857"/>
          </a:xfrm>
          <a:prstGeom prst="rect">
            <a:avLst/>
          </a:prstGeom>
          <a:noFill/>
          <a:ln>
            <a:noFill/>
          </a:ln>
        </p:spPr>
        <p:txBody>
          <a:bodyPr anchorCtr="0" anchor="t" bIns="45700" lIns="91425" spcFirstLastPara="1" rIns="91425" wrap="square" tIns="45700">
            <a:noAutofit/>
          </a:bodyPr>
          <a:lstStyle>
            <a:lvl1pPr indent="-375602" lvl="0" marL="457200" marR="0" rtl="0" algn="l">
              <a:lnSpc>
                <a:spcPct val="90000"/>
              </a:lnSpc>
              <a:spcBef>
                <a:spcPts val="827"/>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1pPr>
            <a:lvl2pPr indent="-354583" lvl="1" marL="9144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2pPr>
            <a:lvl3pPr indent="-333565" lvl="2" marL="1371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3pPr>
            <a:lvl4pPr indent="-323088" lvl="3" marL="1828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4pPr>
            <a:lvl5pPr indent="-323088" lvl="4" marL="22860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5pPr>
            <a:lvl6pPr indent="-323088" lvl="5" marL="27432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6pPr>
            <a:lvl7pPr indent="-323088" lvl="6" marL="32004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7pPr>
            <a:lvl8pPr indent="-323088" lvl="7" marL="36576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8pPr>
            <a:lvl9pPr indent="-323088" lvl="8" marL="4114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9pPr>
          </a:lstStyle>
          <a:p/>
        </p:txBody>
      </p:sp>
      <p:sp>
        <p:nvSpPr>
          <p:cNvPr id="34" name="Google Shape;34;p10"/>
          <p:cNvSpPr txBox="1"/>
          <p:nvPr>
            <p:ph idx="2" type="body"/>
          </p:nvPr>
        </p:nvSpPr>
        <p:spPr>
          <a:xfrm>
            <a:off x="3827085" y="2846200"/>
            <a:ext cx="3212862" cy="6783857"/>
          </a:xfrm>
          <a:prstGeom prst="rect">
            <a:avLst/>
          </a:prstGeom>
          <a:noFill/>
          <a:ln>
            <a:noFill/>
          </a:ln>
        </p:spPr>
        <p:txBody>
          <a:bodyPr anchorCtr="0" anchor="t" bIns="45700" lIns="91425" spcFirstLastPara="1" rIns="91425" wrap="square" tIns="45700">
            <a:noAutofit/>
          </a:bodyPr>
          <a:lstStyle>
            <a:lvl1pPr indent="-375602" lvl="0" marL="457200" marR="0" rtl="0" algn="l">
              <a:lnSpc>
                <a:spcPct val="90000"/>
              </a:lnSpc>
              <a:spcBef>
                <a:spcPts val="827"/>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1pPr>
            <a:lvl2pPr indent="-354583" lvl="1" marL="9144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2pPr>
            <a:lvl3pPr indent="-333565" lvl="2" marL="1371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3pPr>
            <a:lvl4pPr indent="-323088" lvl="3" marL="1828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4pPr>
            <a:lvl5pPr indent="-323088" lvl="4" marL="22860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5pPr>
            <a:lvl6pPr indent="-323088" lvl="5" marL="27432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6pPr>
            <a:lvl7pPr indent="-323088" lvl="6" marL="32004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7pPr>
            <a:lvl8pPr indent="-323088" lvl="7" marL="36576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8pPr>
            <a:lvl9pPr indent="-323088" lvl="8" marL="4114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9pPr>
          </a:lstStyle>
          <a:p/>
        </p:txBody>
      </p:sp>
      <p:sp>
        <p:nvSpPr>
          <p:cNvPr id="35" name="Google Shape;35;p10"/>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36" name="Google Shape;36;p10"/>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37" name="Google Shape;37;p10"/>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8" name="Shape 38"/>
        <p:cNvGrpSpPr/>
        <p:nvPr/>
      </p:nvGrpSpPr>
      <p:grpSpPr>
        <a:xfrm>
          <a:off x="0" y="0"/>
          <a:ext cx="0" cy="0"/>
          <a:chOff x="0" y="0"/>
          <a:chExt cx="0" cy="0"/>
        </a:xfrm>
      </p:grpSpPr>
      <p:sp>
        <p:nvSpPr>
          <p:cNvPr id="39" name="Google Shape;39;p11"/>
          <p:cNvSpPr txBox="1"/>
          <p:nvPr>
            <p:ph type="title"/>
          </p:nvPr>
        </p:nvSpPr>
        <p:spPr>
          <a:xfrm>
            <a:off x="520712" y="569242"/>
            <a:ext cx="6520220" cy="206659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3637"/>
              <a:buFont typeface="Calibri"/>
              <a:buNone/>
              <a:defRPr b="0" i="0" sz="363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0" name="Google Shape;40;p11"/>
          <p:cNvSpPr txBox="1"/>
          <p:nvPr>
            <p:ph idx="1" type="body"/>
          </p:nvPr>
        </p:nvSpPr>
        <p:spPr>
          <a:xfrm>
            <a:off x="520713" y="2620980"/>
            <a:ext cx="3198096" cy="1284502"/>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827"/>
              </a:spcBef>
              <a:spcAft>
                <a:spcPts val="0"/>
              </a:spcAft>
              <a:buClr>
                <a:schemeClr val="dk1"/>
              </a:buClr>
              <a:buSzPts val="1984"/>
              <a:buFont typeface="Arial"/>
              <a:buNone/>
              <a:defRPr b="1" i="0" sz="1984" u="none" cap="none" strike="noStrike">
                <a:solidFill>
                  <a:schemeClr val="dk1"/>
                </a:solidFill>
                <a:latin typeface="Calibri"/>
                <a:ea typeface="Calibri"/>
                <a:cs typeface="Calibri"/>
                <a:sym typeface="Calibri"/>
              </a:defRPr>
            </a:lvl1pPr>
            <a:lvl2pPr indent="-228600" lvl="1" marL="914400" marR="0" rtl="0" algn="l">
              <a:lnSpc>
                <a:spcPct val="90000"/>
              </a:lnSpc>
              <a:spcBef>
                <a:spcPts val="413"/>
              </a:spcBef>
              <a:spcAft>
                <a:spcPts val="0"/>
              </a:spcAft>
              <a:buClr>
                <a:schemeClr val="dk1"/>
              </a:buClr>
              <a:buSzPts val="1653"/>
              <a:buFont typeface="Arial"/>
              <a:buNone/>
              <a:defRPr b="1" i="0" sz="1653" u="none" cap="none" strike="noStrike">
                <a:solidFill>
                  <a:schemeClr val="dk1"/>
                </a:solidFill>
                <a:latin typeface="Calibri"/>
                <a:ea typeface="Calibri"/>
                <a:cs typeface="Calibri"/>
                <a:sym typeface="Calibri"/>
              </a:defRPr>
            </a:lvl2pPr>
            <a:lvl3pPr indent="-228600" lvl="2" marL="1371600" marR="0" rtl="0" algn="l">
              <a:lnSpc>
                <a:spcPct val="90000"/>
              </a:lnSpc>
              <a:spcBef>
                <a:spcPts val="413"/>
              </a:spcBef>
              <a:spcAft>
                <a:spcPts val="0"/>
              </a:spcAft>
              <a:buClr>
                <a:schemeClr val="dk1"/>
              </a:buClr>
              <a:buSzPts val="1488"/>
              <a:buFont typeface="Arial"/>
              <a:buNone/>
              <a:defRPr b="1" i="0" sz="1488" u="none" cap="none" strike="noStrike">
                <a:solidFill>
                  <a:schemeClr val="dk1"/>
                </a:solidFill>
                <a:latin typeface="Calibri"/>
                <a:ea typeface="Calibri"/>
                <a:cs typeface="Calibri"/>
                <a:sym typeface="Calibri"/>
              </a:defRPr>
            </a:lvl3pPr>
            <a:lvl4pPr indent="-228600" lvl="3" marL="18288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4pPr>
            <a:lvl5pPr indent="-228600" lvl="4" marL="22860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5pPr>
            <a:lvl6pPr indent="-228600" lvl="5" marL="27432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6pPr>
            <a:lvl7pPr indent="-228600" lvl="6" marL="32004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7pPr>
            <a:lvl8pPr indent="-228600" lvl="7" marL="36576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8pPr>
            <a:lvl9pPr indent="-228600" lvl="8" marL="41148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9pPr>
          </a:lstStyle>
          <a:p/>
        </p:txBody>
      </p:sp>
      <p:sp>
        <p:nvSpPr>
          <p:cNvPr id="41" name="Google Shape;41;p11"/>
          <p:cNvSpPr txBox="1"/>
          <p:nvPr>
            <p:ph idx="2" type="body"/>
          </p:nvPr>
        </p:nvSpPr>
        <p:spPr>
          <a:xfrm>
            <a:off x="520713" y="3905482"/>
            <a:ext cx="3198096" cy="5744375"/>
          </a:xfrm>
          <a:prstGeom prst="rect">
            <a:avLst/>
          </a:prstGeom>
          <a:noFill/>
          <a:ln>
            <a:noFill/>
          </a:ln>
        </p:spPr>
        <p:txBody>
          <a:bodyPr anchorCtr="0" anchor="t" bIns="45700" lIns="91425" spcFirstLastPara="1" rIns="91425" wrap="square" tIns="45700">
            <a:noAutofit/>
          </a:bodyPr>
          <a:lstStyle>
            <a:lvl1pPr indent="-375602" lvl="0" marL="457200" marR="0" rtl="0" algn="l">
              <a:lnSpc>
                <a:spcPct val="90000"/>
              </a:lnSpc>
              <a:spcBef>
                <a:spcPts val="827"/>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1pPr>
            <a:lvl2pPr indent="-354583" lvl="1" marL="9144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2pPr>
            <a:lvl3pPr indent="-333565" lvl="2" marL="1371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3pPr>
            <a:lvl4pPr indent="-323088" lvl="3" marL="1828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4pPr>
            <a:lvl5pPr indent="-323088" lvl="4" marL="22860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5pPr>
            <a:lvl6pPr indent="-323088" lvl="5" marL="27432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6pPr>
            <a:lvl7pPr indent="-323088" lvl="6" marL="32004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7pPr>
            <a:lvl8pPr indent="-323088" lvl="7" marL="36576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8pPr>
            <a:lvl9pPr indent="-323088" lvl="8" marL="4114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9pPr>
          </a:lstStyle>
          <a:p/>
        </p:txBody>
      </p:sp>
      <p:sp>
        <p:nvSpPr>
          <p:cNvPr id="42" name="Google Shape;42;p11"/>
          <p:cNvSpPr txBox="1"/>
          <p:nvPr>
            <p:ph idx="3" type="body"/>
          </p:nvPr>
        </p:nvSpPr>
        <p:spPr>
          <a:xfrm>
            <a:off x="3827086" y="2620980"/>
            <a:ext cx="3213847" cy="1284502"/>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827"/>
              </a:spcBef>
              <a:spcAft>
                <a:spcPts val="0"/>
              </a:spcAft>
              <a:buClr>
                <a:schemeClr val="dk1"/>
              </a:buClr>
              <a:buSzPts val="1984"/>
              <a:buFont typeface="Arial"/>
              <a:buNone/>
              <a:defRPr b="1" i="0" sz="1984" u="none" cap="none" strike="noStrike">
                <a:solidFill>
                  <a:schemeClr val="dk1"/>
                </a:solidFill>
                <a:latin typeface="Calibri"/>
                <a:ea typeface="Calibri"/>
                <a:cs typeface="Calibri"/>
                <a:sym typeface="Calibri"/>
              </a:defRPr>
            </a:lvl1pPr>
            <a:lvl2pPr indent="-228600" lvl="1" marL="914400" marR="0" rtl="0" algn="l">
              <a:lnSpc>
                <a:spcPct val="90000"/>
              </a:lnSpc>
              <a:spcBef>
                <a:spcPts val="413"/>
              </a:spcBef>
              <a:spcAft>
                <a:spcPts val="0"/>
              </a:spcAft>
              <a:buClr>
                <a:schemeClr val="dk1"/>
              </a:buClr>
              <a:buSzPts val="1653"/>
              <a:buFont typeface="Arial"/>
              <a:buNone/>
              <a:defRPr b="1" i="0" sz="1653" u="none" cap="none" strike="noStrike">
                <a:solidFill>
                  <a:schemeClr val="dk1"/>
                </a:solidFill>
                <a:latin typeface="Calibri"/>
                <a:ea typeface="Calibri"/>
                <a:cs typeface="Calibri"/>
                <a:sym typeface="Calibri"/>
              </a:defRPr>
            </a:lvl2pPr>
            <a:lvl3pPr indent="-228600" lvl="2" marL="1371600" marR="0" rtl="0" algn="l">
              <a:lnSpc>
                <a:spcPct val="90000"/>
              </a:lnSpc>
              <a:spcBef>
                <a:spcPts val="413"/>
              </a:spcBef>
              <a:spcAft>
                <a:spcPts val="0"/>
              </a:spcAft>
              <a:buClr>
                <a:schemeClr val="dk1"/>
              </a:buClr>
              <a:buSzPts val="1488"/>
              <a:buFont typeface="Arial"/>
              <a:buNone/>
              <a:defRPr b="1" i="0" sz="1488" u="none" cap="none" strike="noStrike">
                <a:solidFill>
                  <a:schemeClr val="dk1"/>
                </a:solidFill>
                <a:latin typeface="Calibri"/>
                <a:ea typeface="Calibri"/>
                <a:cs typeface="Calibri"/>
                <a:sym typeface="Calibri"/>
              </a:defRPr>
            </a:lvl3pPr>
            <a:lvl4pPr indent="-228600" lvl="3" marL="18288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4pPr>
            <a:lvl5pPr indent="-228600" lvl="4" marL="22860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5pPr>
            <a:lvl6pPr indent="-228600" lvl="5" marL="27432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6pPr>
            <a:lvl7pPr indent="-228600" lvl="6" marL="32004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7pPr>
            <a:lvl8pPr indent="-228600" lvl="7" marL="36576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8pPr>
            <a:lvl9pPr indent="-228600" lvl="8" marL="41148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9pPr>
          </a:lstStyle>
          <a:p/>
        </p:txBody>
      </p:sp>
      <p:sp>
        <p:nvSpPr>
          <p:cNvPr id="43" name="Google Shape;43;p11"/>
          <p:cNvSpPr txBox="1"/>
          <p:nvPr>
            <p:ph idx="4" type="body"/>
          </p:nvPr>
        </p:nvSpPr>
        <p:spPr>
          <a:xfrm>
            <a:off x="3827086" y="3905482"/>
            <a:ext cx="3213847" cy="5744375"/>
          </a:xfrm>
          <a:prstGeom prst="rect">
            <a:avLst/>
          </a:prstGeom>
          <a:noFill/>
          <a:ln>
            <a:noFill/>
          </a:ln>
        </p:spPr>
        <p:txBody>
          <a:bodyPr anchorCtr="0" anchor="t" bIns="45700" lIns="91425" spcFirstLastPara="1" rIns="91425" wrap="square" tIns="45700">
            <a:noAutofit/>
          </a:bodyPr>
          <a:lstStyle>
            <a:lvl1pPr indent="-375602" lvl="0" marL="457200" marR="0" rtl="0" algn="l">
              <a:lnSpc>
                <a:spcPct val="90000"/>
              </a:lnSpc>
              <a:spcBef>
                <a:spcPts val="827"/>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1pPr>
            <a:lvl2pPr indent="-354583" lvl="1" marL="9144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2pPr>
            <a:lvl3pPr indent="-333565" lvl="2" marL="1371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3pPr>
            <a:lvl4pPr indent="-323088" lvl="3" marL="1828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4pPr>
            <a:lvl5pPr indent="-323088" lvl="4" marL="22860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5pPr>
            <a:lvl6pPr indent="-323088" lvl="5" marL="27432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6pPr>
            <a:lvl7pPr indent="-323088" lvl="6" marL="32004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7pPr>
            <a:lvl8pPr indent="-323088" lvl="7" marL="36576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8pPr>
            <a:lvl9pPr indent="-323088" lvl="8" marL="4114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9pPr>
          </a:lstStyle>
          <a:p/>
        </p:txBody>
      </p:sp>
      <p:sp>
        <p:nvSpPr>
          <p:cNvPr id="44" name="Google Shape;44;p11"/>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5" name="Google Shape;45;p11"/>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6" name="Google Shape;46;p11"/>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7" name="Shape 47"/>
        <p:cNvGrpSpPr/>
        <p:nvPr/>
      </p:nvGrpSpPr>
      <p:grpSpPr>
        <a:xfrm>
          <a:off x="0" y="0"/>
          <a:ext cx="0" cy="0"/>
          <a:chOff x="0" y="0"/>
          <a:chExt cx="0" cy="0"/>
        </a:xfrm>
      </p:grpSpPr>
      <p:sp>
        <p:nvSpPr>
          <p:cNvPr id="48" name="Google Shape;48;p12"/>
          <p:cNvSpPr txBox="1"/>
          <p:nvPr>
            <p:ph type="title"/>
          </p:nvPr>
        </p:nvSpPr>
        <p:spPr>
          <a:xfrm>
            <a:off x="519728" y="569242"/>
            <a:ext cx="6520220" cy="206659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3637"/>
              <a:buFont typeface="Calibri"/>
              <a:buNone/>
              <a:defRPr b="0" i="0" sz="363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9" name="Google Shape;49;p12"/>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0" name="Google Shape;50;p12"/>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1" name="Google Shape;51;p12"/>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2" name="Shape 52"/>
        <p:cNvGrpSpPr/>
        <p:nvPr/>
      </p:nvGrpSpPr>
      <p:grpSpPr>
        <a:xfrm>
          <a:off x="0" y="0"/>
          <a:ext cx="0" cy="0"/>
          <a:chOff x="0" y="0"/>
          <a:chExt cx="0" cy="0"/>
        </a:xfrm>
      </p:grpSpPr>
      <p:sp>
        <p:nvSpPr>
          <p:cNvPr id="53" name="Google Shape;53;p13"/>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2645"/>
              <a:buFont typeface="Calibri"/>
              <a:buNone/>
              <a:defRPr b="0" i="0" sz="2645"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4" name="Google Shape;54;p13"/>
          <p:cNvSpPr txBox="1"/>
          <p:nvPr>
            <p:ph idx="1" type="body"/>
          </p:nvPr>
        </p:nvSpPr>
        <p:spPr>
          <a:xfrm>
            <a:off x="3213847" y="1539425"/>
            <a:ext cx="3827085" cy="7598117"/>
          </a:xfrm>
          <a:prstGeom prst="rect">
            <a:avLst/>
          </a:prstGeom>
          <a:noFill/>
          <a:ln>
            <a:noFill/>
          </a:ln>
        </p:spPr>
        <p:txBody>
          <a:bodyPr anchorCtr="0" anchor="t" bIns="45700" lIns="91425" spcFirstLastPara="1" rIns="91425" wrap="square" tIns="45700">
            <a:noAutofit/>
          </a:bodyPr>
          <a:lstStyle>
            <a:lvl1pPr indent="-396557" lvl="0" marL="457200" marR="0" rtl="0" algn="l">
              <a:lnSpc>
                <a:spcPct val="90000"/>
              </a:lnSpc>
              <a:spcBef>
                <a:spcPts val="827"/>
              </a:spcBef>
              <a:spcAft>
                <a:spcPts val="0"/>
              </a:spcAft>
              <a:buClr>
                <a:schemeClr val="dk1"/>
              </a:buClr>
              <a:buSzPts val="2645"/>
              <a:buFont typeface="Arial"/>
              <a:buChar char="•"/>
              <a:defRPr b="0" i="0" sz="2645" u="none" cap="none" strike="noStrike">
                <a:solidFill>
                  <a:schemeClr val="dk1"/>
                </a:solidFill>
                <a:latin typeface="Calibri"/>
                <a:ea typeface="Calibri"/>
                <a:cs typeface="Calibri"/>
                <a:sym typeface="Calibri"/>
              </a:defRPr>
            </a:lvl1pPr>
            <a:lvl2pPr indent="-375602" lvl="1" marL="914400" marR="0" rtl="0" algn="l">
              <a:lnSpc>
                <a:spcPct val="90000"/>
              </a:lnSpc>
              <a:spcBef>
                <a:spcPts val="413"/>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2pPr>
            <a:lvl3pPr indent="-354583" lvl="2" marL="13716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3pPr>
            <a:lvl4pPr indent="-333565" lvl="3" marL="18288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4pPr>
            <a:lvl5pPr indent="-333565" lvl="4" marL="22860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5pPr>
            <a:lvl6pPr indent="-333565" lvl="5" marL="27432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6pPr>
            <a:lvl7pPr indent="-333565" lvl="6" marL="32004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7pPr>
            <a:lvl8pPr indent="-333565" lvl="7" marL="3657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8pPr>
            <a:lvl9pPr indent="-333565" lvl="8" marL="41148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9pPr>
          </a:lstStyle>
          <a:p/>
        </p:txBody>
      </p:sp>
      <p:sp>
        <p:nvSpPr>
          <p:cNvPr id="55" name="Google Shape;55;p13"/>
          <p:cNvSpPr txBox="1"/>
          <p:nvPr>
            <p:ph idx="2"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827"/>
              </a:spcBef>
              <a:spcAft>
                <a:spcPts val="0"/>
              </a:spcAft>
              <a:buClr>
                <a:schemeClr val="dk1"/>
              </a:buClr>
              <a:buSzPts val="1323"/>
              <a:buFont typeface="Arial"/>
              <a:buNone/>
              <a:defRPr b="0" i="0" sz="1323" u="none" cap="none" strike="noStrike">
                <a:solidFill>
                  <a:schemeClr val="dk1"/>
                </a:solidFill>
                <a:latin typeface="Calibri"/>
                <a:ea typeface="Calibri"/>
                <a:cs typeface="Calibri"/>
                <a:sym typeface="Calibri"/>
              </a:defRPr>
            </a:lvl1pPr>
            <a:lvl2pPr indent="-228600" lvl="1" marL="914400" marR="0" rtl="0" algn="l">
              <a:lnSpc>
                <a:spcPct val="90000"/>
              </a:lnSpc>
              <a:spcBef>
                <a:spcPts val="413"/>
              </a:spcBef>
              <a:spcAft>
                <a:spcPts val="0"/>
              </a:spcAft>
              <a:buClr>
                <a:schemeClr val="dk1"/>
              </a:buClr>
              <a:buSzPts val="1157"/>
              <a:buFont typeface="Arial"/>
              <a:buNone/>
              <a:defRPr b="0" i="0" sz="1157" u="none" cap="none" strike="noStrike">
                <a:solidFill>
                  <a:schemeClr val="dk1"/>
                </a:solidFill>
                <a:latin typeface="Calibri"/>
                <a:ea typeface="Calibri"/>
                <a:cs typeface="Calibri"/>
                <a:sym typeface="Calibri"/>
              </a:defRPr>
            </a:lvl2pPr>
            <a:lvl3pPr indent="-228600" lvl="2" marL="1371600" marR="0" rtl="0" algn="l">
              <a:lnSpc>
                <a:spcPct val="90000"/>
              </a:lnSpc>
              <a:spcBef>
                <a:spcPts val="413"/>
              </a:spcBef>
              <a:spcAft>
                <a:spcPts val="0"/>
              </a:spcAft>
              <a:buClr>
                <a:schemeClr val="dk1"/>
              </a:buClr>
              <a:buSzPts val="992"/>
              <a:buFont typeface="Arial"/>
              <a:buNone/>
              <a:defRPr b="0" i="0" sz="992" u="none" cap="none" strike="noStrike">
                <a:solidFill>
                  <a:schemeClr val="dk1"/>
                </a:solidFill>
                <a:latin typeface="Calibri"/>
                <a:ea typeface="Calibri"/>
                <a:cs typeface="Calibri"/>
                <a:sym typeface="Calibri"/>
              </a:defRPr>
            </a:lvl3pPr>
            <a:lvl4pPr indent="-228600" lvl="3" marL="18288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4pPr>
            <a:lvl5pPr indent="-228600" lvl="4" marL="22860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5pPr>
            <a:lvl6pPr indent="-228600" lvl="5" marL="27432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6pPr>
            <a:lvl7pPr indent="-228600" lvl="6" marL="32004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7pPr>
            <a:lvl8pPr indent="-228600" lvl="7" marL="36576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8pPr>
            <a:lvl9pPr indent="-228600" lvl="8" marL="41148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9pPr>
          </a:lstStyle>
          <a:p/>
        </p:txBody>
      </p:sp>
      <p:sp>
        <p:nvSpPr>
          <p:cNvPr id="56" name="Google Shape;56;p13"/>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7" name="Google Shape;57;p13"/>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8" name="Google Shape;58;p13"/>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59" name="Shape 59"/>
        <p:cNvGrpSpPr/>
        <p:nvPr/>
      </p:nvGrpSpPr>
      <p:grpSpPr>
        <a:xfrm>
          <a:off x="0" y="0"/>
          <a:ext cx="0" cy="0"/>
          <a:chOff x="0" y="0"/>
          <a:chExt cx="0" cy="0"/>
        </a:xfrm>
      </p:grpSpPr>
      <p:sp>
        <p:nvSpPr>
          <p:cNvPr id="60" name="Google Shape;60;p14"/>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2645"/>
              <a:buFont typeface="Calibri"/>
              <a:buNone/>
              <a:defRPr b="0" i="0" sz="2645"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1" name="Google Shape;61;p14"/>
          <p:cNvSpPr/>
          <p:nvPr>
            <p:ph idx="2" type="pic"/>
          </p:nvPr>
        </p:nvSpPr>
        <p:spPr>
          <a:xfrm>
            <a:off x="3213847" y="1539425"/>
            <a:ext cx="3827085" cy="7598117"/>
          </a:xfrm>
          <a:prstGeom prst="rect">
            <a:avLst/>
          </a:prstGeom>
          <a:noFill/>
          <a:ln>
            <a:noFill/>
          </a:ln>
        </p:spPr>
      </p:sp>
      <p:sp>
        <p:nvSpPr>
          <p:cNvPr id="62" name="Google Shape;62;p14"/>
          <p:cNvSpPr txBox="1"/>
          <p:nvPr>
            <p:ph idx="1"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827"/>
              </a:spcBef>
              <a:spcAft>
                <a:spcPts val="0"/>
              </a:spcAft>
              <a:buClr>
                <a:schemeClr val="dk1"/>
              </a:buClr>
              <a:buSzPts val="1323"/>
              <a:buFont typeface="Arial"/>
              <a:buNone/>
              <a:defRPr b="0" i="0" sz="1323" u="none" cap="none" strike="noStrike">
                <a:solidFill>
                  <a:schemeClr val="dk1"/>
                </a:solidFill>
                <a:latin typeface="Calibri"/>
                <a:ea typeface="Calibri"/>
                <a:cs typeface="Calibri"/>
                <a:sym typeface="Calibri"/>
              </a:defRPr>
            </a:lvl1pPr>
            <a:lvl2pPr indent="-228600" lvl="1" marL="914400" marR="0" rtl="0" algn="l">
              <a:lnSpc>
                <a:spcPct val="90000"/>
              </a:lnSpc>
              <a:spcBef>
                <a:spcPts val="413"/>
              </a:spcBef>
              <a:spcAft>
                <a:spcPts val="0"/>
              </a:spcAft>
              <a:buClr>
                <a:schemeClr val="dk1"/>
              </a:buClr>
              <a:buSzPts val="1157"/>
              <a:buFont typeface="Arial"/>
              <a:buNone/>
              <a:defRPr b="0" i="0" sz="1157" u="none" cap="none" strike="noStrike">
                <a:solidFill>
                  <a:schemeClr val="dk1"/>
                </a:solidFill>
                <a:latin typeface="Calibri"/>
                <a:ea typeface="Calibri"/>
                <a:cs typeface="Calibri"/>
                <a:sym typeface="Calibri"/>
              </a:defRPr>
            </a:lvl2pPr>
            <a:lvl3pPr indent="-228600" lvl="2" marL="1371600" marR="0" rtl="0" algn="l">
              <a:lnSpc>
                <a:spcPct val="90000"/>
              </a:lnSpc>
              <a:spcBef>
                <a:spcPts val="413"/>
              </a:spcBef>
              <a:spcAft>
                <a:spcPts val="0"/>
              </a:spcAft>
              <a:buClr>
                <a:schemeClr val="dk1"/>
              </a:buClr>
              <a:buSzPts val="992"/>
              <a:buFont typeface="Arial"/>
              <a:buNone/>
              <a:defRPr b="0" i="0" sz="992" u="none" cap="none" strike="noStrike">
                <a:solidFill>
                  <a:schemeClr val="dk1"/>
                </a:solidFill>
                <a:latin typeface="Calibri"/>
                <a:ea typeface="Calibri"/>
                <a:cs typeface="Calibri"/>
                <a:sym typeface="Calibri"/>
              </a:defRPr>
            </a:lvl3pPr>
            <a:lvl4pPr indent="-228600" lvl="3" marL="18288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4pPr>
            <a:lvl5pPr indent="-228600" lvl="4" marL="22860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5pPr>
            <a:lvl6pPr indent="-228600" lvl="5" marL="27432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6pPr>
            <a:lvl7pPr indent="-228600" lvl="6" marL="32004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7pPr>
            <a:lvl8pPr indent="-228600" lvl="7" marL="36576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8pPr>
            <a:lvl9pPr indent="-228600" lvl="8" marL="41148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9pPr>
          </a:lstStyle>
          <a:p/>
        </p:txBody>
      </p:sp>
      <p:sp>
        <p:nvSpPr>
          <p:cNvPr id="63" name="Google Shape;63;p14"/>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64" name="Google Shape;64;p14"/>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65" name="Google Shape;65;p14"/>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2.png"/><Relationship Id="rId10" Type="http://schemas.openxmlformats.org/officeDocument/2006/relationships/image" Target="../media/image16.png"/><Relationship Id="rId9" Type="http://schemas.openxmlformats.org/officeDocument/2006/relationships/image" Target="../media/image12.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23.png"/><Relationship Id="rId8"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1.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2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7.png"/><Relationship Id="rId4" Type="http://schemas.openxmlformats.org/officeDocument/2006/relationships/image" Target="../media/image3.png"/><Relationship Id="rId11" Type="http://schemas.openxmlformats.org/officeDocument/2006/relationships/image" Target="../media/image19.png"/><Relationship Id="rId10" Type="http://schemas.openxmlformats.org/officeDocument/2006/relationships/image" Target="../media/image2.png"/><Relationship Id="rId12" Type="http://schemas.openxmlformats.org/officeDocument/2006/relationships/image" Target="../media/image22.png"/><Relationship Id="rId9" Type="http://schemas.openxmlformats.org/officeDocument/2006/relationships/image" Target="../media/image14.png"/><Relationship Id="rId5" Type="http://schemas.openxmlformats.org/officeDocument/2006/relationships/image" Target="../media/image13.png"/><Relationship Id="rId6" Type="http://schemas.openxmlformats.org/officeDocument/2006/relationships/image" Target="../media/image21.png"/><Relationship Id="rId7" Type="http://schemas.openxmlformats.org/officeDocument/2006/relationships/image" Target="../media/image20.png"/><Relationship Id="rId8" Type="http://schemas.openxmlformats.org/officeDocument/2006/relationships/hyperlink" Target="https://www.qrcode-monkey.com/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
          <p:cNvSpPr/>
          <p:nvPr/>
        </p:nvSpPr>
        <p:spPr>
          <a:xfrm>
            <a:off x="2750447" y="1339744"/>
            <a:ext cx="4310700" cy="825000"/>
          </a:xfrm>
          <a:prstGeom prst="roundRect">
            <a:avLst>
              <a:gd fmla="val 6341" name="adj"/>
            </a:avLst>
          </a:prstGeom>
          <a:noFill/>
          <a:ln cap="rnd" cmpd="sng" w="19050">
            <a:solidFill>
              <a:srgbClr val="52A9DD"/>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4" name="Google Shape;84;p1"/>
          <p:cNvSpPr/>
          <p:nvPr/>
        </p:nvSpPr>
        <p:spPr>
          <a:xfrm>
            <a:off x="0" y="1534039"/>
            <a:ext cx="2043404" cy="311658"/>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5" name="Google Shape;85;p1"/>
          <p:cNvSpPr/>
          <p:nvPr/>
        </p:nvSpPr>
        <p:spPr>
          <a:xfrm>
            <a:off x="1049353" y="6933242"/>
            <a:ext cx="2789400" cy="31170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6" name="Google Shape;86;p1"/>
          <p:cNvSpPr/>
          <p:nvPr/>
        </p:nvSpPr>
        <p:spPr>
          <a:xfrm>
            <a:off x="1520890" y="2376724"/>
            <a:ext cx="4561820" cy="230614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52A9DD"/>
              </a:solidFill>
              <a:latin typeface="Calibri"/>
              <a:ea typeface="Calibri"/>
              <a:cs typeface="Calibri"/>
              <a:sym typeface="Calibri"/>
            </a:endParaRPr>
          </a:p>
        </p:txBody>
      </p:sp>
      <p:sp>
        <p:nvSpPr>
          <p:cNvPr id="87" name="Google Shape;87;p1"/>
          <p:cNvSpPr txBox="1"/>
          <p:nvPr/>
        </p:nvSpPr>
        <p:spPr>
          <a:xfrm>
            <a:off x="3319342" y="640014"/>
            <a:ext cx="4027816" cy="23079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s-ES" sz="900" u="none" cap="none" strike="noStrike">
                <a:solidFill>
                  <a:schemeClr val="lt1"/>
                </a:solidFill>
                <a:latin typeface="Calibri"/>
                <a:ea typeface="Calibri"/>
                <a:cs typeface="Calibri"/>
                <a:sym typeface="Calibri"/>
              </a:rPr>
              <a:t>SERIE ACCIÓN</a:t>
            </a:r>
            <a:endParaRPr b="1" i="0" sz="900" u="none" cap="none" strike="noStrike">
              <a:solidFill>
                <a:schemeClr val="lt1"/>
              </a:solidFill>
              <a:latin typeface="Calibri"/>
              <a:ea typeface="Calibri"/>
              <a:cs typeface="Calibri"/>
              <a:sym typeface="Calibri"/>
            </a:endParaRPr>
          </a:p>
        </p:txBody>
      </p:sp>
      <p:sp>
        <p:nvSpPr>
          <p:cNvPr id="88" name="Google Shape;88;p1"/>
          <p:cNvSpPr txBox="1"/>
          <p:nvPr/>
        </p:nvSpPr>
        <p:spPr>
          <a:xfrm>
            <a:off x="3319342" y="132089"/>
            <a:ext cx="43107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lt1"/>
                </a:solidFill>
                <a:latin typeface="Calibri"/>
                <a:ea typeface="Calibri"/>
                <a:cs typeface="Calibri"/>
                <a:sym typeface="Calibri"/>
              </a:rPr>
              <a:t>FICHA PEDAGÓGICA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1" lang="es-ES" sz="1800">
                <a:solidFill>
                  <a:schemeClr val="lt1"/>
                </a:solidFill>
                <a:latin typeface="Calibri"/>
                <a:ea typeface="Calibri"/>
                <a:cs typeface="Calibri"/>
                <a:sym typeface="Calibri"/>
              </a:rPr>
              <a:t>LA ENTREVISTA</a:t>
            </a:r>
            <a:endParaRPr b="1" i="0" sz="1800" u="none" cap="none" strike="noStrike">
              <a:solidFill>
                <a:schemeClr val="lt1"/>
              </a:solidFill>
              <a:latin typeface="Calibri"/>
              <a:ea typeface="Calibri"/>
              <a:cs typeface="Calibri"/>
              <a:sym typeface="Calibri"/>
            </a:endParaRPr>
          </a:p>
        </p:txBody>
      </p:sp>
      <p:sp>
        <p:nvSpPr>
          <p:cNvPr id="89" name="Google Shape;89;p1"/>
          <p:cNvSpPr txBox="1"/>
          <p:nvPr/>
        </p:nvSpPr>
        <p:spPr>
          <a:xfrm>
            <a:off x="421924" y="1551520"/>
            <a:ext cx="1549263"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s-ES" sz="1200" u="none" cap="none" strike="noStrike">
                <a:solidFill>
                  <a:schemeClr val="lt1"/>
                </a:solidFill>
                <a:latin typeface="Calibri"/>
                <a:ea typeface="Calibri"/>
                <a:cs typeface="Calibri"/>
                <a:sym typeface="Calibri"/>
              </a:rPr>
              <a:t>EDADES SUGERIDAS</a:t>
            </a:r>
            <a:endParaRPr b="1" i="0" sz="1200" u="none" cap="none" strike="noStrike">
              <a:solidFill>
                <a:schemeClr val="lt1"/>
              </a:solidFill>
              <a:latin typeface="Calibri"/>
              <a:ea typeface="Calibri"/>
              <a:cs typeface="Calibri"/>
              <a:sym typeface="Calibri"/>
            </a:endParaRPr>
          </a:p>
        </p:txBody>
      </p:sp>
      <p:sp>
        <p:nvSpPr>
          <p:cNvPr id="90" name="Google Shape;90;p1"/>
          <p:cNvSpPr txBox="1"/>
          <p:nvPr/>
        </p:nvSpPr>
        <p:spPr>
          <a:xfrm>
            <a:off x="2750460" y="1438767"/>
            <a:ext cx="1258358" cy="461665"/>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b="1" i="0" lang="es-ES" sz="1200" u="none" cap="none" strike="noStrike">
                <a:solidFill>
                  <a:srgbClr val="52A9DD"/>
                </a:solidFill>
                <a:latin typeface="Calibri"/>
                <a:ea typeface="Calibri"/>
                <a:cs typeface="Calibri"/>
                <a:sym typeface="Calibri"/>
              </a:rPr>
              <a:t>DOMINIOS DE</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1200"/>
              <a:buFont typeface="Arial"/>
              <a:buNone/>
            </a:pPr>
            <a:r>
              <a:rPr b="1" i="0" lang="es-ES" sz="1200" u="none" cap="none" strike="noStrike">
                <a:solidFill>
                  <a:srgbClr val="52A9DD"/>
                </a:solidFill>
                <a:latin typeface="Calibri"/>
                <a:ea typeface="Calibri"/>
                <a:cs typeface="Calibri"/>
                <a:sym typeface="Calibri"/>
              </a:rPr>
              <a:t>CONOCIMIENTO</a:t>
            </a:r>
            <a:endParaRPr b="1" i="0" sz="1200" u="none" cap="none" strike="noStrike">
              <a:solidFill>
                <a:srgbClr val="52A9DD"/>
              </a:solidFill>
              <a:latin typeface="Calibri"/>
              <a:ea typeface="Calibri"/>
              <a:cs typeface="Calibri"/>
              <a:sym typeface="Calibri"/>
            </a:endParaRPr>
          </a:p>
        </p:txBody>
      </p:sp>
      <p:sp>
        <p:nvSpPr>
          <p:cNvPr id="91" name="Google Shape;91;p1"/>
          <p:cNvSpPr txBox="1"/>
          <p:nvPr/>
        </p:nvSpPr>
        <p:spPr>
          <a:xfrm>
            <a:off x="4142851" y="1373793"/>
            <a:ext cx="1980000" cy="623400"/>
          </a:xfrm>
          <a:prstGeom prst="rect">
            <a:avLst/>
          </a:prstGeom>
          <a:noFill/>
          <a:ln>
            <a:noFill/>
          </a:ln>
        </p:spPr>
        <p:txBody>
          <a:bodyPr anchorCtr="0" anchor="t" bIns="45700" lIns="91425" spcFirstLastPara="1" rIns="91425" wrap="square" tIns="45700">
            <a:spAutoFit/>
          </a:bodyPr>
          <a:lstStyle/>
          <a:p>
            <a:pPr indent="-171450" lvl="0" marL="171450" marR="0" rtl="0" algn="l">
              <a:lnSpc>
                <a:spcPct val="100000"/>
              </a:lnSpc>
              <a:spcBef>
                <a:spcPts val="0"/>
              </a:spcBef>
              <a:spcAft>
                <a:spcPts val="0"/>
              </a:spcAft>
              <a:buClr>
                <a:srgbClr val="03A9F4"/>
              </a:buClr>
              <a:buSzPts val="1150"/>
              <a:buFont typeface="Arial"/>
              <a:buChar char="•"/>
            </a:pPr>
            <a:r>
              <a:rPr b="0" i="0" lang="es-ES" sz="1150" u="none" cap="none" strike="noStrike">
                <a:solidFill>
                  <a:srgbClr val="3F3F3F"/>
                </a:solidFill>
                <a:latin typeface="Calibri"/>
                <a:ea typeface="Calibri"/>
                <a:cs typeface="Calibri"/>
                <a:sym typeface="Calibri"/>
              </a:rPr>
              <a:t>Arte</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3A9F4"/>
              </a:buClr>
              <a:buSzPts val="1150"/>
              <a:buFont typeface="Arial"/>
              <a:buChar char="•"/>
            </a:pPr>
            <a:r>
              <a:rPr b="0" i="0" lang="es-ES" sz="1150" u="none" cap="none" strike="noStrike">
                <a:solidFill>
                  <a:srgbClr val="3F3F3F"/>
                </a:solidFill>
                <a:latin typeface="Calibri"/>
                <a:ea typeface="Calibri"/>
                <a:cs typeface="Calibri"/>
                <a:sym typeface="Calibri"/>
              </a:rPr>
              <a:t>Lengua </a:t>
            </a:r>
            <a:endParaRPr b="0" i="0" sz="1150" u="none" cap="none" strike="noStrike">
              <a:solidFill>
                <a:srgbClr val="3F3F3F"/>
              </a:solidFill>
              <a:latin typeface="Calibri"/>
              <a:ea typeface="Calibri"/>
              <a:cs typeface="Calibri"/>
              <a:sym typeface="Calibri"/>
            </a:endParaRPr>
          </a:p>
          <a:p>
            <a:pPr indent="-171450" lvl="0" marL="171450" marR="0" rtl="0" algn="l">
              <a:lnSpc>
                <a:spcPct val="100000"/>
              </a:lnSpc>
              <a:spcBef>
                <a:spcPts val="0"/>
              </a:spcBef>
              <a:spcAft>
                <a:spcPts val="0"/>
              </a:spcAft>
              <a:buClr>
                <a:srgbClr val="03A9F4"/>
              </a:buClr>
              <a:buSzPts val="1150"/>
              <a:buFont typeface="Arial"/>
              <a:buChar char="•"/>
            </a:pPr>
            <a:r>
              <a:rPr b="0" i="0" lang="es-ES" sz="1150" u="none" cap="none" strike="noStrike">
                <a:solidFill>
                  <a:srgbClr val="3F3F3F"/>
                </a:solidFill>
                <a:latin typeface="Calibri"/>
                <a:ea typeface="Calibri"/>
                <a:cs typeface="Calibri"/>
                <a:sym typeface="Calibri"/>
              </a:rPr>
              <a:t>Medios de comunicación</a:t>
            </a:r>
            <a:endParaRPr b="0" i="0" sz="1150" u="none" cap="none" strike="noStrike">
              <a:solidFill>
                <a:srgbClr val="3F3F3F"/>
              </a:solidFill>
              <a:latin typeface="Calibri"/>
              <a:ea typeface="Calibri"/>
              <a:cs typeface="Calibri"/>
              <a:sym typeface="Calibri"/>
            </a:endParaRPr>
          </a:p>
        </p:txBody>
      </p:sp>
      <p:sp>
        <p:nvSpPr>
          <p:cNvPr id="92" name="Google Shape;92;p1"/>
          <p:cNvSpPr txBox="1"/>
          <p:nvPr/>
        </p:nvSpPr>
        <p:spPr>
          <a:xfrm>
            <a:off x="2971102" y="4851117"/>
            <a:ext cx="1616100" cy="307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i="0" lang="es-ES" sz="1400" u="none" cap="none" strike="noStrike">
                <a:solidFill>
                  <a:srgbClr val="52A9DD"/>
                </a:solidFill>
                <a:latin typeface="Calibri"/>
                <a:ea typeface="Calibri"/>
                <a:cs typeface="Calibri"/>
                <a:sym typeface="Calibri"/>
              </a:rPr>
              <a:t>PRESENTACIÓN</a:t>
            </a:r>
            <a:endParaRPr b="1" i="0" sz="1400" u="none" cap="none" strike="noStrike">
              <a:solidFill>
                <a:srgbClr val="52A9DD"/>
              </a:solidFill>
              <a:latin typeface="Calibri"/>
              <a:ea typeface="Calibri"/>
              <a:cs typeface="Calibri"/>
              <a:sym typeface="Calibri"/>
            </a:endParaRPr>
          </a:p>
        </p:txBody>
      </p:sp>
      <p:sp>
        <p:nvSpPr>
          <p:cNvPr id="93" name="Google Shape;93;p1"/>
          <p:cNvSpPr txBox="1"/>
          <p:nvPr/>
        </p:nvSpPr>
        <p:spPr>
          <a:xfrm>
            <a:off x="1675962" y="5196502"/>
            <a:ext cx="4406700" cy="1685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b="1" i="0" lang="es-ES" sz="1150" u="none" cap="none" strike="noStrike">
                <a:solidFill>
                  <a:srgbClr val="3F3F3F"/>
                </a:solidFill>
                <a:latin typeface="Calibri"/>
                <a:ea typeface="Calibri"/>
                <a:cs typeface="Calibri"/>
                <a:sym typeface="Calibri"/>
              </a:rPr>
              <a:t>¿Te gustaría contar tus historias en imágenes? ¡Acción! es un taller en forma de serie que ofrece consejos cinematográficos para que niños y jóvenes puedan armar su propio relato audiovisual con sus celulares. </a:t>
            </a:r>
            <a:endParaRPr b="1" i="0" sz="1150" u="none" cap="none" strike="noStrike">
              <a:solidFill>
                <a:srgbClr val="3F3F3F"/>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b="1" i="0" lang="es-ES" sz="1150" u="none" cap="none" strike="noStrike">
                <a:solidFill>
                  <a:srgbClr val="3F3F3F"/>
                </a:solidFill>
                <a:latin typeface="Calibri"/>
                <a:ea typeface="Calibri"/>
                <a:cs typeface="Calibri"/>
                <a:sym typeface="Calibri"/>
              </a:rPr>
              <a:t>En este </a:t>
            </a:r>
            <a:r>
              <a:rPr b="1" lang="es-ES" sz="1150">
                <a:solidFill>
                  <a:srgbClr val="3F3F3F"/>
                </a:solidFill>
                <a:latin typeface="Calibri"/>
                <a:ea typeface="Calibri"/>
                <a:cs typeface="Calibri"/>
                <a:sym typeface="Calibri"/>
              </a:rPr>
              <a:t>quinto</a:t>
            </a:r>
            <a:r>
              <a:rPr b="1" i="0" lang="es-ES" sz="1150" u="none" cap="none" strike="noStrike">
                <a:solidFill>
                  <a:srgbClr val="3F3F3F"/>
                </a:solidFill>
                <a:latin typeface="Calibri"/>
                <a:ea typeface="Calibri"/>
                <a:cs typeface="Calibri"/>
                <a:sym typeface="Calibri"/>
              </a:rPr>
              <a:t> episodio, Lucas, </a:t>
            </a:r>
            <a:r>
              <a:rPr b="1" lang="es-ES" sz="1150">
                <a:solidFill>
                  <a:srgbClr val="3F3F3F"/>
                </a:solidFill>
                <a:latin typeface="Calibri"/>
                <a:ea typeface="Calibri"/>
                <a:cs typeface="Calibri"/>
                <a:sym typeface="Calibri"/>
              </a:rPr>
              <a:t>nos invita a investigar más sobre algunas personas: familiares, amigos o vecinos. Para ello es necesario elaborar un cuestionario y llevarlo a cabo. </a:t>
            </a:r>
            <a:r>
              <a:rPr b="1" lang="es-ES" sz="1150">
                <a:solidFill>
                  <a:srgbClr val="3F3F3F"/>
                </a:solidFill>
                <a:latin typeface="Calibri"/>
                <a:ea typeface="Calibri"/>
                <a:cs typeface="Calibri"/>
                <a:sym typeface="Calibri"/>
              </a:rPr>
              <a:t>Esto puede ayudar a crear a un personaje con mayor profundidad para un documental o a pensar un historia de ficción.</a:t>
            </a:r>
            <a:endParaRPr b="1" sz="1150">
              <a:solidFill>
                <a:srgbClr val="3F3F3F"/>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b="1" sz="1150">
              <a:solidFill>
                <a:srgbClr val="3F3F3F"/>
              </a:solidFill>
              <a:latin typeface="Calibri"/>
              <a:ea typeface="Calibri"/>
              <a:cs typeface="Calibri"/>
              <a:sym typeface="Calibri"/>
            </a:endParaRPr>
          </a:p>
        </p:txBody>
      </p:sp>
      <p:sp>
        <p:nvSpPr>
          <p:cNvPr id="94" name="Google Shape;94;p1"/>
          <p:cNvSpPr txBox="1"/>
          <p:nvPr/>
        </p:nvSpPr>
        <p:spPr>
          <a:xfrm>
            <a:off x="723404" y="7352688"/>
            <a:ext cx="6071400" cy="800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150"/>
              <a:buFont typeface="Arial"/>
              <a:buNone/>
            </a:pPr>
            <a:r>
              <a:rPr lang="es-ES" sz="1150">
                <a:solidFill>
                  <a:srgbClr val="3F3F3F"/>
                </a:solidFill>
                <a:latin typeface="Calibri"/>
                <a:ea typeface="Calibri"/>
                <a:cs typeface="Calibri"/>
                <a:sym typeface="Calibri"/>
              </a:rPr>
              <a:t>La entrevista: entrevistador y entrevistado </a:t>
            </a:r>
            <a:endParaRPr sz="1150">
              <a:solidFill>
                <a:srgbClr val="3F3F3F"/>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150"/>
              <a:buFont typeface="Arial"/>
              <a:buNone/>
            </a:pPr>
            <a:r>
              <a:rPr lang="es-ES" sz="1150">
                <a:solidFill>
                  <a:srgbClr val="3F3F3F"/>
                </a:solidFill>
                <a:latin typeface="Calibri"/>
                <a:ea typeface="Calibri"/>
                <a:cs typeface="Calibri"/>
                <a:sym typeface="Calibri"/>
              </a:rPr>
              <a:t>¿Alguna vez viste, hiciste o te hicieron una entrevista? </a:t>
            </a:r>
            <a:r>
              <a:rPr lang="es-ES" sz="1150">
                <a:solidFill>
                  <a:srgbClr val="3F3F3F"/>
                </a:solidFill>
                <a:latin typeface="Calibri"/>
                <a:ea typeface="Calibri"/>
                <a:cs typeface="Calibri"/>
                <a:sym typeface="Calibri"/>
              </a:rPr>
              <a:t>Las entrevistas pueden hacerse de muchas maneras: en vivo, mediante audio, mediante una tercera persona que genere confianza, entre otras. Descubramos este mundo juntos a los estudiantes. </a:t>
            </a:r>
            <a:endParaRPr b="0" i="0" sz="1150" u="none" cap="none" strike="noStrike">
              <a:solidFill>
                <a:srgbClr val="3F3F3F"/>
              </a:solidFill>
              <a:latin typeface="Calibri"/>
              <a:ea typeface="Calibri"/>
              <a:cs typeface="Calibri"/>
              <a:sym typeface="Calibri"/>
            </a:endParaRPr>
          </a:p>
        </p:txBody>
      </p:sp>
      <p:sp>
        <p:nvSpPr>
          <p:cNvPr id="95" name="Google Shape;95;p1"/>
          <p:cNvSpPr txBox="1"/>
          <p:nvPr/>
        </p:nvSpPr>
        <p:spPr>
          <a:xfrm>
            <a:off x="1196555" y="6930886"/>
            <a:ext cx="26931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chemeClr val="lt1"/>
                </a:solidFill>
                <a:latin typeface="Calibri"/>
                <a:ea typeface="Calibri"/>
                <a:cs typeface="Calibri"/>
                <a:sym typeface="Calibri"/>
              </a:rPr>
              <a:t>HACEMOS FOCO EN EL </a:t>
            </a:r>
            <a:r>
              <a:rPr b="1" i="0" lang="es-ES" sz="1400" u="none" cap="none" strike="noStrike">
                <a:solidFill>
                  <a:schemeClr val="lt1"/>
                </a:solidFill>
                <a:latin typeface="Calibri"/>
                <a:ea typeface="Calibri"/>
                <a:cs typeface="Calibri"/>
                <a:sym typeface="Calibri"/>
              </a:rPr>
              <a:t>CONOCER</a:t>
            </a:r>
            <a:endParaRPr b="1" i="0" sz="1400" u="none" cap="none" strike="noStrike">
              <a:solidFill>
                <a:schemeClr val="lt1"/>
              </a:solidFill>
              <a:latin typeface="Calibri"/>
              <a:ea typeface="Calibri"/>
              <a:cs typeface="Calibri"/>
              <a:sym typeface="Calibri"/>
            </a:endParaRPr>
          </a:p>
        </p:txBody>
      </p:sp>
      <p:sp>
        <p:nvSpPr>
          <p:cNvPr id="96" name="Google Shape;96;p1"/>
          <p:cNvSpPr txBox="1"/>
          <p:nvPr/>
        </p:nvSpPr>
        <p:spPr>
          <a:xfrm>
            <a:off x="723404" y="8716874"/>
            <a:ext cx="6071400" cy="623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Sólo es cuestión de preguntar</a:t>
            </a:r>
            <a:endParaRPr b="0" i="0" sz="1150" u="none" cap="none" strike="noStrike">
              <a:solidFill>
                <a:srgbClr val="3F3F3F"/>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¿A quién te gustaría entrevistar? ¿Con qué objetivo? ¿Qué tipos de pregunta te gustaría hacerle? ¿Sobre qué temas? ¡Llegó el momento de realizar tu propia entrevista!</a:t>
            </a:r>
            <a:endParaRPr b="0" i="0" sz="1150" u="none" cap="none" strike="noStrike">
              <a:solidFill>
                <a:srgbClr val="3F3F3F"/>
              </a:solidFill>
              <a:latin typeface="Calibri"/>
              <a:ea typeface="Calibri"/>
              <a:cs typeface="Calibri"/>
              <a:sym typeface="Calibri"/>
            </a:endParaRPr>
          </a:p>
        </p:txBody>
      </p:sp>
      <p:sp>
        <p:nvSpPr>
          <p:cNvPr id="97" name="Google Shape;97;p1"/>
          <p:cNvSpPr txBox="1"/>
          <p:nvPr/>
        </p:nvSpPr>
        <p:spPr>
          <a:xfrm>
            <a:off x="712542" y="9977515"/>
            <a:ext cx="6071400" cy="623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Más allá de mis deseos</a:t>
            </a:r>
            <a:endParaRPr b="0" i="0" sz="1150" u="none" cap="none" strike="noStrike">
              <a:solidFill>
                <a:srgbClr val="3F3F3F"/>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El entrevistar a alguien no depende solo de nosotros, sino también de quien deseamos entrevistar. No debemos nunca olvidar eso, ya que es un factor muy importante en este tipo de trabajos.</a:t>
            </a:r>
            <a:endParaRPr b="0" i="0" sz="1150" u="none" cap="none" strike="noStrike">
              <a:solidFill>
                <a:srgbClr val="3F3F3F"/>
              </a:solidFill>
              <a:latin typeface="Calibri"/>
              <a:ea typeface="Calibri"/>
              <a:cs typeface="Calibri"/>
              <a:sym typeface="Calibri"/>
            </a:endParaRPr>
          </a:p>
        </p:txBody>
      </p:sp>
      <p:pic>
        <p:nvPicPr>
          <p:cNvPr descr="Un dibujo de una cara feliz&#10;&#10;Descripción generada automáticamente con confianza baja" id="98" name="Google Shape;98;p1"/>
          <p:cNvPicPr preferRelativeResize="0"/>
          <p:nvPr/>
        </p:nvPicPr>
        <p:blipFill rotWithShape="1">
          <a:blip r:embed="rId3">
            <a:alphaModFix/>
          </a:blip>
          <a:srcRect b="0" l="0" r="0" t="0"/>
          <a:stretch/>
        </p:blipFill>
        <p:spPr>
          <a:xfrm>
            <a:off x="1154495" y="167855"/>
            <a:ext cx="1919683" cy="602781"/>
          </a:xfrm>
          <a:prstGeom prst="rect">
            <a:avLst/>
          </a:prstGeom>
          <a:noFill/>
          <a:ln>
            <a:noFill/>
          </a:ln>
        </p:spPr>
      </p:pic>
      <p:sp>
        <p:nvSpPr>
          <p:cNvPr id="99" name="Google Shape;99;p1"/>
          <p:cNvSpPr/>
          <p:nvPr/>
        </p:nvSpPr>
        <p:spPr>
          <a:xfrm>
            <a:off x="3147957" y="251377"/>
            <a:ext cx="18000" cy="57262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100" name="Google Shape;100;p1"/>
          <p:cNvGrpSpPr/>
          <p:nvPr/>
        </p:nvGrpSpPr>
        <p:grpSpPr>
          <a:xfrm>
            <a:off x="6603945" y="2633618"/>
            <a:ext cx="460518" cy="3254596"/>
            <a:chOff x="6481128" y="2124621"/>
            <a:chExt cx="533030" cy="3767056"/>
          </a:xfrm>
        </p:grpSpPr>
        <p:pic>
          <p:nvPicPr>
            <p:cNvPr descr="Icono&#10;&#10;Descripción generada automáticamente" id="101" name="Google Shape;101;p1"/>
            <p:cNvPicPr preferRelativeResize="0"/>
            <p:nvPr/>
          </p:nvPicPr>
          <p:blipFill rotWithShape="1">
            <a:blip r:embed="rId4">
              <a:alphaModFix/>
            </a:blip>
            <a:srcRect b="0" l="0" r="0" t="0"/>
            <a:stretch/>
          </p:blipFill>
          <p:spPr>
            <a:xfrm flipH="1" rot="-2700000">
              <a:off x="6500208" y="5765074"/>
              <a:ext cx="113902" cy="101145"/>
            </a:xfrm>
            <a:prstGeom prst="rect">
              <a:avLst/>
            </a:prstGeom>
            <a:noFill/>
            <a:ln>
              <a:noFill/>
            </a:ln>
          </p:spPr>
        </p:pic>
        <p:pic>
          <p:nvPicPr>
            <p:cNvPr descr="Icono&#10;&#10;Descripción generada automáticamente" id="102" name="Google Shape;102;p1"/>
            <p:cNvPicPr preferRelativeResize="0"/>
            <p:nvPr/>
          </p:nvPicPr>
          <p:blipFill rotWithShape="1">
            <a:blip r:embed="rId4">
              <a:alphaModFix/>
            </a:blip>
            <a:srcRect b="0" l="0" r="0" t="0"/>
            <a:stretch/>
          </p:blipFill>
          <p:spPr>
            <a:xfrm flipH="1" rot="-2700000">
              <a:off x="6500209" y="4580012"/>
              <a:ext cx="113902" cy="101145"/>
            </a:xfrm>
            <a:prstGeom prst="rect">
              <a:avLst/>
            </a:prstGeom>
            <a:noFill/>
            <a:ln>
              <a:noFill/>
            </a:ln>
          </p:spPr>
        </p:pic>
        <p:pic>
          <p:nvPicPr>
            <p:cNvPr descr="Icono&#10;&#10;Descripción generada automáticamente" id="103" name="Google Shape;103;p1"/>
            <p:cNvPicPr preferRelativeResize="0"/>
            <p:nvPr/>
          </p:nvPicPr>
          <p:blipFill rotWithShape="1">
            <a:blip r:embed="rId4">
              <a:alphaModFix/>
            </a:blip>
            <a:srcRect b="0" l="0" r="0" t="0"/>
            <a:stretch/>
          </p:blipFill>
          <p:spPr>
            <a:xfrm flipH="1" rot="-2700000">
              <a:off x="6500208" y="3335141"/>
              <a:ext cx="113902" cy="101145"/>
            </a:xfrm>
            <a:prstGeom prst="rect">
              <a:avLst/>
            </a:prstGeom>
            <a:noFill/>
            <a:ln>
              <a:noFill/>
            </a:ln>
          </p:spPr>
        </p:pic>
        <p:pic>
          <p:nvPicPr>
            <p:cNvPr descr="Icono&#10;&#10;Descripción generada automáticamente" id="104" name="Google Shape;104;p1"/>
            <p:cNvPicPr preferRelativeResize="0"/>
            <p:nvPr/>
          </p:nvPicPr>
          <p:blipFill rotWithShape="1">
            <a:blip r:embed="rId4">
              <a:alphaModFix/>
            </a:blip>
            <a:srcRect b="0" l="0" r="0" t="0"/>
            <a:stretch/>
          </p:blipFill>
          <p:spPr>
            <a:xfrm flipH="1" rot="-2700000">
              <a:off x="6500209" y="2150079"/>
              <a:ext cx="113902" cy="101145"/>
            </a:xfrm>
            <a:prstGeom prst="rect">
              <a:avLst/>
            </a:prstGeom>
            <a:noFill/>
            <a:ln>
              <a:noFill/>
            </a:ln>
          </p:spPr>
        </p:pic>
        <p:pic>
          <p:nvPicPr>
            <p:cNvPr descr="Icono&#10;&#10;Descripción generada automáticamente" id="105" name="Google Shape;105;p1"/>
            <p:cNvPicPr preferRelativeResize="0"/>
            <p:nvPr/>
          </p:nvPicPr>
          <p:blipFill rotWithShape="1">
            <a:blip r:embed="rId4">
              <a:alphaModFix/>
            </a:blip>
            <a:srcRect b="0" l="0" r="0" t="0"/>
            <a:stretch/>
          </p:blipFill>
          <p:spPr>
            <a:xfrm flipH="1" rot="-2700000">
              <a:off x="6881176" y="5199809"/>
              <a:ext cx="113902" cy="101145"/>
            </a:xfrm>
            <a:prstGeom prst="rect">
              <a:avLst/>
            </a:prstGeom>
            <a:noFill/>
            <a:ln>
              <a:noFill/>
            </a:ln>
          </p:spPr>
        </p:pic>
        <p:pic>
          <p:nvPicPr>
            <p:cNvPr descr="Icono&#10;&#10;Descripción generada automáticamente" id="106" name="Google Shape;106;p1"/>
            <p:cNvPicPr preferRelativeResize="0"/>
            <p:nvPr/>
          </p:nvPicPr>
          <p:blipFill rotWithShape="1">
            <a:blip r:embed="rId4">
              <a:alphaModFix/>
            </a:blip>
            <a:srcRect b="0" l="0" r="0" t="0"/>
            <a:stretch/>
          </p:blipFill>
          <p:spPr>
            <a:xfrm flipH="1" rot="-2700000">
              <a:off x="6881177" y="4014747"/>
              <a:ext cx="113902" cy="101145"/>
            </a:xfrm>
            <a:prstGeom prst="rect">
              <a:avLst/>
            </a:prstGeom>
            <a:noFill/>
            <a:ln>
              <a:noFill/>
            </a:ln>
          </p:spPr>
        </p:pic>
        <p:pic>
          <p:nvPicPr>
            <p:cNvPr descr="Icono&#10;&#10;Descripción generada automáticamente" id="107" name="Google Shape;107;p1"/>
            <p:cNvPicPr preferRelativeResize="0"/>
            <p:nvPr/>
          </p:nvPicPr>
          <p:blipFill rotWithShape="1">
            <a:blip r:embed="rId4">
              <a:alphaModFix/>
            </a:blip>
            <a:srcRect b="0" l="0" r="0" t="0"/>
            <a:stretch/>
          </p:blipFill>
          <p:spPr>
            <a:xfrm flipH="1" rot="-2700000">
              <a:off x="6881176" y="2769876"/>
              <a:ext cx="113902" cy="101145"/>
            </a:xfrm>
            <a:prstGeom prst="rect">
              <a:avLst/>
            </a:prstGeom>
            <a:noFill/>
            <a:ln>
              <a:noFill/>
            </a:ln>
          </p:spPr>
        </p:pic>
      </p:grpSp>
      <p:grpSp>
        <p:nvGrpSpPr>
          <p:cNvPr id="108" name="Google Shape;108;p1"/>
          <p:cNvGrpSpPr/>
          <p:nvPr/>
        </p:nvGrpSpPr>
        <p:grpSpPr>
          <a:xfrm>
            <a:off x="1877358" y="1477265"/>
            <a:ext cx="434850" cy="424340"/>
            <a:chOff x="2893647" y="1153507"/>
            <a:chExt cx="434850" cy="424340"/>
          </a:xfrm>
        </p:grpSpPr>
        <p:sp>
          <p:nvSpPr>
            <p:cNvPr id="109" name="Google Shape;109;p1"/>
            <p:cNvSpPr/>
            <p:nvPr/>
          </p:nvSpPr>
          <p:spPr>
            <a:xfrm>
              <a:off x="2902465" y="1153507"/>
              <a:ext cx="424340" cy="424340"/>
            </a:xfrm>
            <a:prstGeom prst="ellipse">
              <a:avLst/>
            </a:prstGeom>
            <a:solidFill>
              <a:srgbClr val="00579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0" name="Google Shape;110;p1"/>
            <p:cNvSpPr txBox="1"/>
            <p:nvPr/>
          </p:nvSpPr>
          <p:spPr>
            <a:xfrm>
              <a:off x="2893647" y="1173316"/>
              <a:ext cx="434850"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alibri"/>
                  <a:ea typeface="Calibri"/>
                  <a:cs typeface="Calibri"/>
                  <a:sym typeface="Calibri"/>
                </a:rPr>
                <a:t>+9</a:t>
              </a:r>
              <a:endParaRPr b="1" i="0" sz="1800" u="none" cap="none" strike="noStrike">
                <a:solidFill>
                  <a:schemeClr val="lt1"/>
                </a:solidFill>
                <a:latin typeface="Calibri"/>
                <a:ea typeface="Calibri"/>
                <a:cs typeface="Calibri"/>
                <a:sym typeface="Calibri"/>
              </a:endParaRPr>
            </a:p>
          </p:txBody>
        </p:sp>
      </p:grpSp>
      <p:grpSp>
        <p:nvGrpSpPr>
          <p:cNvPr id="111" name="Google Shape;111;p1"/>
          <p:cNvGrpSpPr/>
          <p:nvPr/>
        </p:nvGrpSpPr>
        <p:grpSpPr>
          <a:xfrm>
            <a:off x="635995" y="6839078"/>
            <a:ext cx="518424" cy="515203"/>
            <a:chOff x="1754369" y="2977592"/>
            <a:chExt cx="518424" cy="515203"/>
          </a:xfrm>
        </p:grpSpPr>
        <p:sp>
          <p:nvSpPr>
            <p:cNvPr id="112" name="Google Shape;112;p1"/>
            <p:cNvSpPr/>
            <p:nvPr/>
          </p:nvSpPr>
          <p:spPr>
            <a:xfrm>
              <a:off x="1754369" y="2977592"/>
              <a:ext cx="515203" cy="515203"/>
            </a:xfrm>
            <a:prstGeom prst="ellipse">
              <a:avLst/>
            </a:prstGeom>
            <a:solidFill>
              <a:schemeClr val="lt1"/>
            </a:solidFill>
            <a:ln cap="flat" cmpd="sng" w="19050">
              <a:solidFill>
                <a:srgbClr val="51A7D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113" name="Google Shape;113;p1"/>
            <p:cNvPicPr preferRelativeResize="0"/>
            <p:nvPr/>
          </p:nvPicPr>
          <p:blipFill rotWithShape="1">
            <a:blip r:embed="rId5">
              <a:alphaModFix/>
            </a:blip>
            <a:srcRect b="0" l="0" r="0" t="0"/>
            <a:stretch/>
          </p:blipFill>
          <p:spPr>
            <a:xfrm>
              <a:off x="1754369" y="3024067"/>
              <a:ext cx="518424" cy="419525"/>
            </a:xfrm>
            <a:prstGeom prst="rect">
              <a:avLst/>
            </a:prstGeom>
            <a:noFill/>
            <a:ln>
              <a:noFill/>
            </a:ln>
          </p:spPr>
        </p:pic>
      </p:grpSp>
      <p:cxnSp>
        <p:nvCxnSpPr>
          <p:cNvPr id="114" name="Google Shape;114;p1"/>
          <p:cNvCxnSpPr/>
          <p:nvPr/>
        </p:nvCxnSpPr>
        <p:spPr>
          <a:xfrm>
            <a:off x="4102124" y="1414152"/>
            <a:ext cx="0" cy="538022"/>
          </a:xfrm>
          <a:prstGeom prst="straightConnector1">
            <a:avLst/>
          </a:prstGeom>
          <a:noFill/>
          <a:ln cap="flat" cmpd="sng" w="15875">
            <a:solidFill>
              <a:srgbClr val="51A7DC"/>
            </a:solidFill>
            <a:prstDash val="solid"/>
            <a:miter lim="800000"/>
            <a:headEnd len="sm" w="sm" type="none"/>
            <a:tailEnd len="sm" w="sm" type="none"/>
          </a:ln>
        </p:spPr>
      </p:cxnSp>
      <p:sp>
        <p:nvSpPr>
          <p:cNvPr id="115" name="Google Shape;115;p1"/>
          <p:cNvSpPr/>
          <p:nvPr/>
        </p:nvSpPr>
        <p:spPr>
          <a:xfrm>
            <a:off x="1049353" y="8304842"/>
            <a:ext cx="2561700" cy="31170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6" name="Google Shape;116;p1"/>
          <p:cNvSpPr txBox="1"/>
          <p:nvPr/>
        </p:nvSpPr>
        <p:spPr>
          <a:xfrm>
            <a:off x="1196556" y="8302486"/>
            <a:ext cx="24144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chemeClr val="lt1"/>
                </a:solidFill>
                <a:latin typeface="Calibri"/>
                <a:ea typeface="Calibri"/>
                <a:cs typeface="Calibri"/>
                <a:sym typeface="Calibri"/>
              </a:rPr>
              <a:t>HACEMOS FOCO EN EL </a:t>
            </a:r>
            <a:r>
              <a:rPr b="1" i="0" lang="es-ES" sz="1400" u="none" cap="none" strike="noStrike">
                <a:solidFill>
                  <a:schemeClr val="lt1"/>
                </a:solidFill>
                <a:latin typeface="Calibri"/>
                <a:ea typeface="Calibri"/>
                <a:cs typeface="Calibri"/>
                <a:sym typeface="Calibri"/>
              </a:rPr>
              <a:t>HACER</a:t>
            </a:r>
            <a:endParaRPr b="1" i="0" sz="1400" u="none" cap="none" strike="noStrike">
              <a:solidFill>
                <a:schemeClr val="lt1"/>
              </a:solidFill>
              <a:latin typeface="Calibri"/>
              <a:ea typeface="Calibri"/>
              <a:cs typeface="Calibri"/>
              <a:sym typeface="Calibri"/>
            </a:endParaRPr>
          </a:p>
        </p:txBody>
      </p:sp>
      <p:grpSp>
        <p:nvGrpSpPr>
          <p:cNvPr id="117" name="Google Shape;117;p1"/>
          <p:cNvGrpSpPr/>
          <p:nvPr/>
        </p:nvGrpSpPr>
        <p:grpSpPr>
          <a:xfrm>
            <a:off x="627611" y="8206920"/>
            <a:ext cx="523693" cy="515203"/>
            <a:chOff x="304612" y="4589188"/>
            <a:chExt cx="523693" cy="515203"/>
          </a:xfrm>
        </p:grpSpPr>
        <p:sp>
          <p:nvSpPr>
            <p:cNvPr id="118" name="Google Shape;118;p1"/>
            <p:cNvSpPr/>
            <p:nvPr/>
          </p:nvSpPr>
          <p:spPr>
            <a:xfrm>
              <a:off x="313102" y="4589188"/>
              <a:ext cx="515203" cy="515203"/>
            </a:xfrm>
            <a:prstGeom prst="ellipse">
              <a:avLst/>
            </a:prstGeom>
            <a:solidFill>
              <a:schemeClr val="lt1"/>
            </a:solidFill>
            <a:ln cap="flat" cmpd="sng" w="19050">
              <a:solidFill>
                <a:srgbClr val="51A7D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119" name="Google Shape;119;p1"/>
            <p:cNvPicPr preferRelativeResize="0"/>
            <p:nvPr/>
          </p:nvPicPr>
          <p:blipFill rotWithShape="1">
            <a:blip r:embed="rId6">
              <a:alphaModFix/>
            </a:blip>
            <a:srcRect b="0" l="0" r="0" t="0"/>
            <a:stretch/>
          </p:blipFill>
          <p:spPr>
            <a:xfrm>
              <a:off x="304612" y="4638510"/>
              <a:ext cx="517932" cy="419525"/>
            </a:xfrm>
            <a:prstGeom prst="rect">
              <a:avLst/>
            </a:prstGeom>
            <a:noFill/>
            <a:ln>
              <a:noFill/>
            </a:ln>
          </p:spPr>
        </p:pic>
      </p:grpSp>
      <p:sp>
        <p:nvSpPr>
          <p:cNvPr id="120" name="Google Shape;120;p1"/>
          <p:cNvSpPr/>
          <p:nvPr/>
        </p:nvSpPr>
        <p:spPr>
          <a:xfrm>
            <a:off x="1049353" y="9562920"/>
            <a:ext cx="2270100" cy="31170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1" name="Google Shape;121;p1"/>
          <p:cNvSpPr txBox="1"/>
          <p:nvPr/>
        </p:nvSpPr>
        <p:spPr>
          <a:xfrm>
            <a:off x="1196556" y="9560564"/>
            <a:ext cx="22464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chemeClr val="lt1"/>
                </a:solidFill>
                <a:latin typeface="Calibri"/>
                <a:ea typeface="Calibri"/>
                <a:cs typeface="Calibri"/>
                <a:sym typeface="Calibri"/>
              </a:rPr>
              <a:t>HACEMOS FOCO EN EL </a:t>
            </a:r>
            <a:r>
              <a:rPr b="1" i="0" lang="es-ES" sz="1400" u="none" cap="none" strike="noStrike">
                <a:solidFill>
                  <a:schemeClr val="lt1"/>
                </a:solidFill>
                <a:latin typeface="Calibri"/>
                <a:ea typeface="Calibri"/>
                <a:cs typeface="Calibri"/>
                <a:sym typeface="Calibri"/>
              </a:rPr>
              <a:t>SER</a:t>
            </a:r>
            <a:endParaRPr b="1" i="0" sz="1400" u="none" cap="none" strike="noStrike">
              <a:solidFill>
                <a:schemeClr val="lt1"/>
              </a:solidFill>
              <a:latin typeface="Calibri"/>
              <a:ea typeface="Calibri"/>
              <a:cs typeface="Calibri"/>
              <a:sym typeface="Calibri"/>
            </a:endParaRPr>
          </a:p>
        </p:txBody>
      </p:sp>
      <p:grpSp>
        <p:nvGrpSpPr>
          <p:cNvPr id="122" name="Google Shape;122;p1"/>
          <p:cNvGrpSpPr/>
          <p:nvPr/>
        </p:nvGrpSpPr>
        <p:grpSpPr>
          <a:xfrm>
            <a:off x="625133" y="9464997"/>
            <a:ext cx="520410" cy="515203"/>
            <a:chOff x="307895" y="7850100"/>
            <a:chExt cx="520410" cy="515203"/>
          </a:xfrm>
        </p:grpSpPr>
        <p:sp>
          <p:nvSpPr>
            <p:cNvPr id="123" name="Google Shape;123;p1"/>
            <p:cNvSpPr/>
            <p:nvPr/>
          </p:nvSpPr>
          <p:spPr>
            <a:xfrm>
              <a:off x="313102" y="7850100"/>
              <a:ext cx="515203" cy="515203"/>
            </a:xfrm>
            <a:prstGeom prst="ellipse">
              <a:avLst/>
            </a:prstGeom>
            <a:solidFill>
              <a:schemeClr val="lt1"/>
            </a:solidFill>
            <a:ln cap="flat" cmpd="sng" w="19050">
              <a:solidFill>
                <a:srgbClr val="51A7D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124" name="Google Shape;124;p1"/>
            <p:cNvPicPr preferRelativeResize="0"/>
            <p:nvPr/>
          </p:nvPicPr>
          <p:blipFill rotWithShape="1">
            <a:blip r:embed="rId7">
              <a:alphaModFix/>
            </a:blip>
            <a:srcRect b="0" l="0" r="0" t="0"/>
            <a:stretch/>
          </p:blipFill>
          <p:spPr>
            <a:xfrm>
              <a:off x="307895" y="7921051"/>
              <a:ext cx="517932" cy="419525"/>
            </a:xfrm>
            <a:prstGeom prst="rect">
              <a:avLst/>
            </a:prstGeom>
            <a:noFill/>
            <a:ln>
              <a:noFill/>
            </a:ln>
          </p:spPr>
        </p:pic>
      </p:grpSp>
      <p:grpSp>
        <p:nvGrpSpPr>
          <p:cNvPr id="125" name="Google Shape;125;p1"/>
          <p:cNvGrpSpPr/>
          <p:nvPr/>
        </p:nvGrpSpPr>
        <p:grpSpPr>
          <a:xfrm>
            <a:off x="482744" y="2633857"/>
            <a:ext cx="471295" cy="3254356"/>
            <a:chOff x="591955" y="2124896"/>
            <a:chExt cx="545504" cy="3766781"/>
          </a:xfrm>
        </p:grpSpPr>
        <p:pic>
          <p:nvPicPr>
            <p:cNvPr descr="Icono&#10;&#10;Descripción generada automáticamente" id="126" name="Google Shape;126;p1"/>
            <p:cNvPicPr preferRelativeResize="0"/>
            <p:nvPr/>
          </p:nvPicPr>
          <p:blipFill rotWithShape="1">
            <a:blip r:embed="rId4">
              <a:alphaModFix/>
            </a:blip>
            <a:srcRect b="0" l="0" r="0" t="0"/>
            <a:stretch/>
          </p:blipFill>
          <p:spPr>
            <a:xfrm flipH="1" rot="8100000">
              <a:off x="991939" y="2150267"/>
              <a:ext cx="113513" cy="100800"/>
            </a:xfrm>
            <a:prstGeom prst="rect">
              <a:avLst/>
            </a:prstGeom>
            <a:noFill/>
            <a:ln>
              <a:noFill/>
            </a:ln>
          </p:spPr>
        </p:pic>
        <p:pic>
          <p:nvPicPr>
            <p:cNvPr descr="Icono&#10;&#10;Descripción generada automáticamente" id="127" name="Google Shape;127;p1"/>
            <p:cNvPicPr preferRelativeResize="0"/>
            <p:nvPr/>
          </p:nvPicPr>
          <p:blipFill rotWithShape="1">
            <a:blip r:embed="rId4">
              <a:alphaModFix/>
            </a:blip>
            <a:srcRect b="0" l="0" r="0" t="0"/>
            <a:stretch/>
          </p:blipFill>
          <p:spPr>
            <a:xfrm flipH="1" rot="8100000">
              <a:off x="991938" y="3335329"/>
              <a:ext cx="113513" cy="100800"/>
            </a:xfrm>
            <a:prstGeom prst="rect">
              <a:avLst/>
            </a:prstGeom>
            <a:noFill/>
            <a:ln>
              <a:noFill/>
            </a:ln>
          </p:spPr>
        </p:pic>
        <p:pic>
          <p:nvPicPr>
            <p:cNvPr descr="Icono&#10;&#10;Descripción generada automáticamente" id="128" name="Google Shape;128;p1"/>
            <p:cNvPicPr preferRelativeResize="0"/>
            <p:nvPr/>
          </p:nvPicPr>
          <p:blipFill rotWithShape="1">
            <a:blip r:embed="rId4">
              <a:alphaModFix/>
            </a:blip>
            <a:srcRect b="0" l="0" r="0" t="0"/>
            <a:stretch/>
          </p:blipFill>
          <p:spPr>
            <a:xfrm flipH="1" rot="8100000">
              <a:off x="991939" y="4580200"/>
              <a:ext cx="113513" cy="100800"/>
            </a:xfrm>
            <a:prstGeom prst="rect">
              <a:avLst/>
            </a:prstGeom>
            <a:noFill/>
            <a:ln>
              <a:noFill/>
            </a:ln>
          </p:spPr>
        </p:pic>
        <p:pic>
          <p:nvPicPr>
            <p:cNvPr descr="Icono&#10;&#10;Descripción generada automáticamente" id="129" name="Google Shape;129;p1"/>
            <p:cNvPicPr preferRelativeResize="0"/>
            <p:nvPr/>
          </p:nvPicPr>
          <p:blipFill rotWithShape="1">
            <a:blip r:embed="rId4">
              <a:alphaModFix/>
            </a:blip>
            <a:srcRect b="0" l="0" r="0" t="0"/>
            <a:stretch/>
          </p:blipFill>
          <p:spPr>
            <a:xfrm flipH="1" rot="8100000">
              <a:off x="610971" y="2715532"/>
              <a:ext cx="113513" cy="100800"/>
            </a:xfrm>
            <a:prstGeom prst="rect">
              <a:avLst/>
            </a:prstGeom>
            <a:noFill/>
            <a:ln>
              <a:noFill/>
            </a:ln>
          </p:spPr>
        </p:pic>
        <p:pic>
          <p:nvPicPr>
            <p:cNvPr descr="Icono&#10;&#10;Descripción generada automáticamente" id="130" name="Google Shape;130;p1"/>
            <p:cNvPicPr preferRelativeResize="0"/>
            <p:nvPr/>
          </p:nvPicPr>
          <p:blipFill rotWithShape="1">
            <a:blip r:embed="rId4">
              <a:alphaModFix/>
            </a:blip>
            <a:srcRect b="0" l="0" r="0" t="0"/>
            <a:stretch/>
          </p:blipFill>
          <p:spPr>
            <a:xfrm flipH="1" rot="8100000">
              <a:off x="610970" y="3900594"/>
              <a:ext cx="113513" cy="100800"/>
            </a:xfrm>
            <a:prstGeom prst="rect">
              <a:avLst/>
            </a:prstGeom>
            <a:noFill/>
            <a:ln>
              <a:noFill/>
            </a:ln>
          </p:spPr>
        </p:pic>
        <p:pic>
          <p:nvPicPr>
            <p:cNvPr descr="Icono&#10;&#10;Descripción generada automáticamente" id="131" name="Google Shape;131;p1"/>
            <p:cNvPicPr preferRelativeResize="0"/>
            <p:nvPr/>
          </p:nvPicPr>
          <p:blipFill rotWithShape="1">
            <a:blip r:embed="rId4">
              <a:alphaModFix/>
            </a:blip>
            <a:srcRect b="0" l="0" r="0" t="0"/>
            <a:stretch/>
          </p:blipFill>
          <p:spPr>
            <a:xfrm flipH="1" rot="8100000">
              <a:off x="610971" y="5145465"/>
              <a:ext cx="113513" cy="100800"/>
            </a:xfrm>
            <a:prstGeom prst="rect">
              <a:avLst/>
            </a:prstGeom>
            <a:noFill/>
            <a:ln>
              <a:noFill/>
            </a:ln>
          </p:spPr>
        </p:pic>
        <p:pic>
          <p:nvPicPr>
            <p:cNvPr descr="Icono&#10;&#10;Descripción generada automáticamente" id="132" name="Google Shape;132;p1"/>
            <p:cNvPicPr preferRelativeResize="0"/>
            <p:nvPr/>
          </p:nvPicPr>
          <p:blipFill rotWithShape="1">
            <a:blip r:embed="rId4">
              <a:alphaModFix/>
            </a:blip>
            <a:srcRect b="0" l="0" r="0" t="0"/>
            <a:stretch/>
          </p:blipFill>
          <p:spPr>
            <a:xfrm flipH="1" rot="-2700000">
              <a:off x="1004478" y="5765074"/>
              <a:ext cx="113902" cy="101145"/>
            </a:xfrm>
            <a:prstGeom prst="rect">
              <a:avLst/>
            </a:prstGeom>
            <a:noFill/>
            <a:ln>
              <a:noFill/>
            </a:ln>
          </p:spPr>
        </p:pic>
      </p:grpSp>
      <p:cxnSp>
        <p:nvCxnSpPr>
          <p:cNvPr id="133" name="Google Shape;133;p1"/>
          <p:cNvCxnSpPr/>
          <p:nvPr/>
        </p:nvCxnSpPr>
        <p:spPr>
          <a:xfrm>
            <a:off x="696509" y="7430334"/>
            <a:ext cx="0" cy="514800"/>
          </a:xfrm>
          <a:prstGeom prst="straightConnector1">
            <a:avLst/>
          </a:prstGeom>
          <a:noFill/>
          <a:ln cap="rnd" cmpd="sng" w="19050">
            <a:solidFill>
              <a:srgbClr val="51A7DC"/>
            </a:solidFill>
            <a:prstDash val="solid"/>
            <a:miter lim="800000"/>
            <a:headEnd len="sm" w="sm" type="none"/>
            <a:tailEnd len="sm" w="sm" type="none"/>
          </a:ln>
        </p:spPr>
      </p:cxnSp>
      <p:cxnSp>
        <p:nvCxnSpPr>
          <p:cNvPr id="134" name="Google Shape;134;p1"/>
          <p:cNvCxnSpPr/>
          <p:nvPr/>
        </p:nvCxnSpPr>
        <p:spPr>
          <a:xfrm>
            <a:off x="696509" y="8781764"/>
            <a:ext cx="0" cy="514800"/>
          </a:xfrm>
          <a:prstGeom prst="straightConnector1">
            <a:avLst/>
          </a:prstGeom>
          <a:noFill/>
          <a:ln cap="rnd" cmpd="sng" w="19050">
            <a:solidFill>
              <a:srgbClr val="51A7DC"/>
            </a:solidFill>
            <a:prstDash val="solid"/>
            <a:miter lim="800000"/>
            <a:headEnd len="sm" w="sm" type="none"/>
            <a:tailEnd len="sm" w="sm" type="none"/>
          </a:ln>
        </p:spPr>
      </p:cxnSp>
      <p:cxnSp>
        <p:nvCxnSpPr>
          <p:cNvPr id="135" name="Google Shape;135;p1"/>
          <p:cNvCxnSpPr/>
          <p:nvPr/>
        </p:nvCxnSpPr>
        <p:spPr>
          <a:xfrm>
            <a:off x="696509" y="10050270"/>
            <a:ext cx="0" cy="514800"/>
          </a:xfrm>
          <a:prstGeom prst="straightConnector1">
            <a:avLst/>
          </a:prstGeom>
          <a:noFill/>
          <a:ln cap="rnd" cmpd="sng" w="19050">
            <a:solidFill>
              <a:srgbClr val="51A7DC"/>
            </a:solidFill>
            <a:prstDash val="solid"/>
            <a:miter lim="800000"/>
            <a:headEnd len="sm" w="sm" type="none"/>
            <a:tailEnd len="sm" w="sm" type="none"/>
          </a:ln>
        </p:spPr>
      </p:cxnSp>
      <p:cxnSp>
        <p:nvCxnSpPr>
          <p:cNvPr id="136" name="Google Shape;136;p1"/>
          <p:cNvCxnSpPr/>
          <p:nvPr/>
        </p:nvCxnSpPr>
        <p:spPr>
          <a:xfrm>
            <a:off x="1631079" y="5112964"/>
            <a:ext cx="16800" cy="1440300"/>
          </a:xfrm>
          <a:prstGeom prst="straightConnector1">
            <a:avLst/>
          </a:prstGeom>
          <a:noFill/>
          <a:ln cap="rnd" cmpd="sng" w="19050">
            <a:solidFill>
              <a:srgbClr val="51A7DC"/>
            </a:solidFill>
            <a:prstDash val="solid"/>
            <a:miter lim="800000"/>
            <a:headEnd len="sm" w="sm" type="none"/>
            <a:tailEnd len="sm" w="sm" type="none"/>
          </a:ln>
        </p:spPr>
      </p:cxnSp>
      <p:pic>
        <p:nvPicPr>
          <p:cNvPr id="137" name="Google Shape;137;p1"/>
          <p:cNvPicPr preferRelativeResize="0"/>
          <p:nvPr/>
        </p:nvPicPr>
        <p:blipFill rotWithShape="1">
          <a:blip r:embed="rId8">
            <a:alphaModFix/>
          </a:blip>
          <a:srcRect b="0" l="0" r="0" t="0"/>
          <a:stretch/>
        </p:blipFill>
        <p:spPr>
          <a:xfrm>
            <a:off x="5892050" y="1480604"/>
            <a:ext cx="510616" cy="458688"/>
          </a:xfrm>
          <a:prstGeom prst="rect">
            <a:avLst/>
          </a:prstGeom>
          <a:noFill/>
          <a:ln>
            <a:noFill/>
          </a:ln>
        </p:spPr>
      </p:pic>
      <p:pic>
        <p:nvPicPr>
          <p:cNvPr id="138" name="Google Shape;138;p1"/>
          <p:cNvPicPr preferRelativeResize="0"/>
          <p:nvPr/>
        </p:nvPicPr>
        <p:blipFill rotWithShape="1">
          <a:blip r:embed="rId9">
            <a:alphaModFix/>
          </a:blip>
          <a:srcRect b="0" l="0" r="0" t="0"/>
          <a:stretch/>
        </p:blipFill>
        <p:spPr>
          <a:xfrm>
            <a:off x="6502750" y="1480824"/>
            <a:ext cx="460525" cy="489611"/>
          </a:xfrm>
          <a:prstGeom prst="rect">
            <a:avLst/>
          </a:prstGeom>
          <a:noFill/>
          <a:ln>
            <a:noFill/>
          </a:ln>
        </p:spPr>
      </p:pic>
      <p:pic>
        <p:nvPicPr>
          <p:cNvPr id="139" name="Google Shape;139;p1"/>
          <p:cNvPicPr preferRelativeResize="0"/>
          <p:nvPr/>
        </p:nvPicPr>
        <p:blipFill>
          <a:blip r:embed="rId10">
            <a:alphaModFix/>
          </a:blip>
          <a:stretch>
            <a:fillRect/>
          </a:stretch>
        </p:blipFill>
        <p:spPr>
          <a:xfrm>
            <a:off x="1597100" y="2447400"/>
            <a:ext cx="4406700" cy="21561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
          <p:cNvSpPr/>
          <p:nvPr/>
        </p:nvSpPr>
        <p:spPr>
          <a:xfrm>
            <a:off x="457000" y="1178900"/>
            <a:ext cx="6414900" cy="1426200"/>
          </a:xfrm>
          <a:prstGeom prst="roundRect">
            <a:avLst>
              <a:gd fmla="val 6341" name="adj"/>
            </a:avLst>
          </a:prstGeom>
          <a:noFill/>
          <a:ln cap="rnd" cmpd="sng" w="19050">
            <a:solidFill>
              <a:srgbClr val="52A9DD"/>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6" name="Google Shape;146;p2"/>
          <p:cNvSpPr/>
          <p:nvPr/>
        </p:nvSpPr>
        <p:spPr>
          <a:xfrm>
            <a:off x="457000" y="3082975"/>
            <a:ext cx="6414900" cy="2010900"/>
          </a:xfrm>
          <a:prstGeom prst="roundRect">
            <a:avLst>
              <a:gd fmla="val 6341" name="adj"/>
            </a:avLst>
          </a:prstGeom>
          <a:noFill/>
          <a:ln cap="rnd" cmpd="sng" w="19050">
            <a:solidFill>
              <a:srgbClr val="52A9DD"/>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7" name="Google Shape;147;p2"/>
          <p:cNvSpPr/>
          <p:nvPr/>
        </p:nvSpPr>
        <p:spPr>
          <a:xfrm>
            <a:off x="457000" y="9045125"/>
            <a:ext cx="6414900" cy="1426200"/>
          </a:xfrm>
          <a:prstGeom prst="roundRect">
            <a:avLst>
              <a:gd fmla="val 3785" name="adj"/>
            </a:avLst>
          </a:prstGeom>
          <a:noFill/>
          <a:ln cap="rnd" cmpd="sng" w="19050">
            <a:solidFill>
              <a:srgbClr val="52A9DD"/>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8" name="Google Shape;148;p2"/>
          <p:cNvSpPr/>
          <p:nvPr/>
        </p:nvSpPr>
        <p:spPr>
          <a:xfrm>
            <a:off x="457000" y="5470350"/>
            <a:ext cx="6414900" cy="3164400"/>
          </a:xfrm>
          <a:prstGeom prst="roundRect">
            <a:avLst>
              <a:gd fmla="val 3211" name="adj"/>
            </a:avLst>
          </a:prstGeom>
          <a:noFill/>
          <a:ln cap="rnd" cmpd="sng" w="19050">
            <a:solidFill>
              <a:srgbClr val="52A9DD"/>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9" name="Google Shape;149;p2"/>
          <p:cNvSpPr txBox="1"/>
          <p:nvPr/>
        </p:nvSpPr>
        <p:spPr>
          <a:xfrm>
            <a:off x="664520" y="1676530"/>
            <a:ext cx="6119700" cy="800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150"/>
              <a:buFont typeface="Arial"/>
              <a:buNone/>
            </a:pPr>
            <a:r>
              <a:rPr b="0" i="0" lang="es-ES" sz="1150" u="none" cap="none" strike="noStrike">
                <a:solidFill>
                  <a:srgbClr val="3F3F3F"/>
                </a:solidFill>
                <a:latin typeface="Calibri"/>
                <a:ea typeface="Calibri"/>
                <a:cs typeface="Calibri"/>
                <a:sym typeface="Calibri"/>
              </a:rPr>
              <a:t>Las actividades de las fichas Escuela Plus buscan inspirar propuestas pedagógicas en las que los alumnos puedan poner en juego el desarrollo de competencias. La creación de relatos audiovisuales es ideal para desarrollar la comunicación a través de diversos formatos, fomentar la lengua oral y escrita y ampliar la visión acerca del mundo.</a:t>
            </a:r>
            <a:endParaRPr b="0" i="0" sz="1150" u="none" cap="none" strike="noStrike">
              <a:solidFill>
                <a:srgbClr val="3F3F3F"/>
              </a:solidFill>
              <a:latin typeface="Calibri"/>
              <a:ea typeface="Calibri"/>
              <a:cs typeface="Calibri"/>
              <a:sym typeface="Calibri"/>
            </a:endParaRPr>
          </a:p>
        </p:txBody>
      </p:sp>
      <p:sp>
        <p:nvSpPr>
          <p:cNvPr id="150" name="Google Shape;150;p2"/>
          <p:cNvSpPr txBox="1"/>
          <p:nvPr/>
        </p:nvSpPr>
        <p:spPr>
          <a:xfrm>
            <a:off x="714575" y="3326350"/>
            <a:ext cx="6071700" cy="1685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ENTREVISTA SOBRE LA ENTREVISTA</a:t>
            </a:r>
            <a:r>
              <a:rPr b="0" i="0" lang="es-ES" sz="1150" u="none" cap="none" strike="noStrike">
                <a:solidFill>
                  <a:srgbClr val="3F3F3F"/>
                </a:solidFill>
                <a:latin typeface="Calibri"/>
                <a:ea typeface="Calibri"/>
                <a:cs typeface="Calibri"/>
                <a:sym typeface="Calibri"/>
              </a:rPr>
              <a:t> </a:t>
            </a:r>
            <a:endParaRPr b="0" i="0" sz="1150" u="none" cap="none" strike="noStrike">
              <a:solidFill>
                <a:srgbClr val="3F3F3F"/>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b="0" i="0" lang="es-ES" sz="1150" u="none" cap="none" strike="noStrike">
                <a:solidFill>
                  <a:srgbClr val="3F3F3F"/>
                </a:solidFill>
                <a:latin typeface="Calibri"/>
                <a:ea typeface="Calibri"/>
                <a:cs typeface="Calibri"/>
                <a:sym typeface="Calibri"/>
              </a:rPr>
              <a:t>¿Alguna vez </a:t>
            </a:r>
            <a:r>
              <a:rPr lang="es-ES" sz="1150">
                <a:solidFill>
                  <a:srgbClr val="3F3F3F"/>
                </a:solidFill>
                <a:latin typeface="Calibri"/>
                <a:ea typeface="Calibri"/>
                <a:cs typeface="Calibri"/>
                <a:sym typeface="Calibri"/>
              </a:rPr>
              <a:t>pensaste en hacer una entrevista sobre lo que es la entrevista</a:t>
            </a:r>
            <a:r>
              <a:rPr b="0" i="0" lang="es-ES" sz="1150" u="none" cap="none" strike="noStrike">
                <a:solidFill>
                  <a:srgbClr val="3F3F3F"/>
                </a:solidFill>
                <a:latin typeface="Calibri"/>
                <a:ea typeface="Calibri"/>
                <a:cs typeface="Calibri"/>
                <a:sym typeface="Calibri"/>
              </a:rPr>
              <a:t>? </a:t>
            </a:r>
            <a:endParaRPr b="0" i="0" sz="1150" u="none" cap="none" strike="noStrike">
              <a:solidFill>
                <a:srgbClr val="3F3F3F"/>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b="0" i="0" lang="es-ES" sz="1150" u="none" cap="none" strike="noStrike">
                <a:solidFill>
                  <a:srgbClr val="3F3F3F"/>
                </a:solidFill>
                <a:latin typeface="Calibri"/>
                <a:ea typeface="Calibri"/>
                <a:cs typeface="Calibri"/>
                <a:sym typeface="Calibri"/>
              </a:rPr>
              <a:t>Comencemos la clase invitando a los estudiantes</a:t>
            </a:r>
            <a:r>
              <a:rPr lang="es-ES" sz="1150">
                <a:solidFill>
                  <a:srgbClr val="3F3F3F"/>
                </a:solidFill>
                <a:latin typeface="Calibri"/>
                <a:ea typeface="Calibri"/>
                <a:cs typeface="Calibri"/>
                <a:sym typeface="Calibri"/>
              </a:rPr>
              <a:t> </a:t>
            </a:r>
            <a:r>
              <a:rPr b="0" i="0" lang="es-ES" sz="1150" u="none" cap="none" strike="noStrike">
                <a:solidFill>
                  <a:srgbClr val="3F3F3F"/>
                </a:solidFill>
                <a:latin typeface="Calibri"/>
                <a:ea typeface="Calibri"/>
                <a:cs typeface="Calibri"/>
                <a:sym typeface="Calibri"/>
              </a:rPr>
              <a:t>a investigar sobre distintos tipo de entrevista. Mostremos ejemplos y pensemos junto</a:t>
            </a:r>
            <a:r>
              <a:rPr lang="es-ES" sz="1150">
                <a:solidFill>
                  <a:srgbClr val="3F3F3F"/>
                </a:solidFill>
                <a:latin typeface="Calibri"/>
                <a:ea typeface="Calibri"/>
                <a:cs typeface="Calibri"/>
                <a:sym typeface="Calibri"/>
              </a:rPr>
              <a:t> a los alumnos</a:t>
            </a:r>
            <a:r>
              <a:rPr b="0" i="0" lang="es-ES" sz="1150" u="none" cap="none" strike="noStrike">
                <a:solidFill>
                  <a:srgbClr val="3F3F3F"/>
                </a:solidFill>
                <a:latin typeface="Calibri"/>
                <a:ea typeface="Calibri"/>
                <a:cs typeface="Calibri"/>
                <a:sym typeface="Calibri"/>
              </a:rPr>
              <a:t> </a:t>
            </a:r>
            <a:r>
              <a:rPr lang="es-ES" sz="1150">
                <a:solidFill>
                  <a:srgbClr val="3F3F3F"/>
                </a:solidFill>
                <a:latin typeface="Calibri"/>
                <a:ea typeface="Calibri"/>
                <a:cs typeface="Calibri"/>
                <a:sym typeface="Calibri"/>
              </a:rPr>
              <a:t>qué es una entrevista, cómo se piensa, qué nos preguntamos y cómo podría llevarse a cabo. </a:t>
            </a:r>
            <a:r>
              <a:rPr b="0" i="0" lang="es-ES" sz="1150" u="none" cap="none" strike="noStrike">
                <a:solidFill>
                  <a:srgbClr val="3F3F3F"/>
                </a:solidFill>
                <a:latin typeface="Calibri"/>
                <a:ea typeface="Calibri"/>
                <a:cs typeface="Calibri"/>
                <a:sym typeface="Calibri"/>
              </a:rPr>
              <a:t> </a:t>
            </a:r>
            <a:r>
              <a:rPr lang="es-ES" sz="1150">
                <a:solidFill>
                  <a:srgbClr val="3F3F3F"/>
                </a:solidFill>
                <a:latin typeface="Calibri"/>
                <a:ea typeface="Calibri"/>
                <a:cs typeface="Calibri"/>
                <a:sym typeface="Calibri"/>
              </a:rPr>
              <a:t>Armemos un listado de posibles preguntas acerca de la entrevista e invitemos a que por equipos entrevisten a una persona para recabar información sobre qué piensan de las entrevistas o qué experiencia tienen al respecto.</a:t>
            </a:r>
            <a:endParaRPr b="0" i="0" sz="1150" u="none" cap="none" strike="noStrike">
              <a:solidFill>
                <a:srgbClr val="3F3F3F"/>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Invitemos a compartir la información encontrada y las experiencias de los equipos sobre el trabajo realizado.</a:t>
            </a:r>
            <a:endParaRPr b="0" i="0" sz="1150" u="none" cap="none" strike="noStrike">
              <a:solidFill>
                <a:srgbClr val="3F3F3F"/>
              </a:solidFill>
              <a:latin typeface="Calibri"/>
              <a:ea typeface="Calibri"/>
              <a:cs typeface="Calibri"/>
              <a:sym typeface="Calibri"/>
            </a:endParaRPr>
          </a:p>
        </p:txBody>
      </p:sp>
      <p:sp>
        <p:nvSpPr>
          <p:cNvPr id="151" name="Google Shape;151;p2"/>
          <p:cNvSpPr txBox="1"/>
          <p:nvPr/>
        </p:nvSpPr>
        <p:spPr>
          <a:xfrm>
            <a:off x="828300" y="5812075"/>
            <a:ext cx="5867700" cy="2747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b="0" i="0" lang="es-ES" sz="1150" u="none" cap="none" strike="noStrike">
                <a:solidFill>
                  <a:srgbClr val="3F3F3F"/>
                </a:solidFill>
                <a:latin typeface="Calibri"/>
                <a:ea typeface="Calibri"/>
                <a:cs typeface="Calibri"/>
                <a:sym typeface="Calibri"/>
              </a:rPr>
              <a:t>¡</a:t>
            </a:r>
            <a:r>
              <a:rPr lang="es-ES" sz="1150">
                <a:solidFill>
                  <a:srgbClr val="3F3F3F"/>
                </a:solidFill>
                <a:latin typeface="Calibri"/>
                <a:ea typeface="Calibri"/>
                <a:cs typeface="Calibri"/>
                <a:sym typeface="Calibri"/>
              </a:rPr>
              <a:t>AHORA SÍ</a:t>
            </a:r>
            <a:r>
              <a:rPr b="0" i="0" lang="es-ES" sz="1150" u="none" cap="none" strike="noStrike">
                <a:solidFill>
                  <a:srgbClr val="3F3F3F"/>
                </a:solidFill>
                <a:latin typeface="Calibri"/>
                <a:ea typeface="Calibri"/>
                <a:cs typeface="Calibri"/>
                <a:sym typeface="Calibri"/>
              </a:rPr>
              <a:t>! MOMENTO DE ENTREVISTAR A NUESTRO PERSONAJE PRINCIPAL</a:t>
            </a:r>
            <a:endParaRPr b="0" i="0" sz="1150" u="none" cap="none" strike="noStrike">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¿Cuál es el personaje principal de la historia? ¿Con qué objetivo lo van a entrevistar? ¿Qué tipos de preguntas les gustaría hacerle? ¿Sobre qué temas? Estas son algunas preguntas que podrìan hacerse a los estudiantes, pero para guiarlos paso a paso primero podrías invitarlos a seleccionar el objetivo de su entrevista:</a:t>
            </a:r>
            <a:endParaRPr sz="1150">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1. ¿Hay algo nuevo qué quisieras saber sobre la persona que inspiró a tu personaje?  </a:t>
            </a:r>
            <a:endParaRPr sz="1150">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2. ¿Querés descubrir un secreto bien guardado sobre tu personaje, algo que nadie más sabe? </a:t>
            </a:r>
            <a:endParaRPr sz="1150">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3. ¿Hay algo nuevo que te gustaría aprender sobre esa persona que te sirva para tu historia?</a:t>
            </a:r>
            <a:endParaRPr sz="1150">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Luego de elegir el objetivo, es momento de armar el cuestionario, ya que es una herramienta fundamental para hacer una entrevista. Esto sirve para no olvidarnos de lo que queremos preguntar. Una forma de preparar el cuestionario es recorrer la historia de la persona que vamos a entrevistar. </a:t>
            </a:r>
            <a:endParaRPr sz="1150">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Una vez que tengan listas las preguntas pueden ordenarlas por temáticas de su interés y llevarlas escritas el día de la entrevista como una guía. </a:t>
            </a:r>
            <a:endParaRPr sz="1150">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¡Llegó el momento de realizar su propia entrevista! </a:t>
            </a:r>
            <a:endParaRPr sz="1150">
              <a:solidFill>
                <a:srgbClr val="3F3F3F"/>
              </a:solidFill>
              <a:latin typeface="Calibri"/>
              <a:ea typeface="Calibri"/>
              <a:cs typeface="Calibri"/>
              <a:sym typeface="Calibri"/>
            </a:endParaRPr>
          </a:p>
        </p:txBody>
      </p:sp>
      <p:pic>
        <p:nvPicPr>
          <p:cNvPr id="152" name="Google Shape;152;p2"/>
          <p:cNvPicPr preferRelativeResize="0"/>
          <p:nvPr/>
        </p:nvPicPr>
        <p:blipFill rotWithShape="1">
          <a:blip r:embed="rId3">
            <a:alphaModFix/>
          </a:blip>
          <a:srcRect b="0" l="0" r="0" t="0"/>
          <a:stretch/>
        </p:blipFill>
        <p:spPr>
          <a:xfrm>
            <a:off x="-4860216" y="3259546"/>
            <a:ext cx="1123679" cy="884336"/>
          </a:xfrm>
          <a:prstGeom prst="rect">
            <a:avLst/>
          </a:prstGeom>
          <a:noFill/>
          <a:ln>
            <a:noFill/>
          </a:ln>
        </p:spPr>
      </p:pic>
      <p:sp>
        <p:nvSpPr>
          <p:cNvPr id="153" name="Google Shape;153;p2"/>
          <p:cNvSpPr/>
          <p:nvPr/>
        </p:nvSpPr>
        <p:spPr>
          <a:xfrm>
            <a:off x="720414" y="2917991"/>
            <a:ext cx="1331100" cy="32550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4" name="Google Shape;154;p2"/>
          <p:cNvSpPr txBox="1"/>
          <p:nvPr/>
        </p:nvSpPr>
        <p:spPr>
          <a:xfrm>
            <a:off x="850243" y="2887926"/>
            <a:ext cx="12225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alibri"/>
                <a:ea typeface="Calibri"/>
                <a:cs typeface="Calibri"/>
                <a:sym typeface="Calibri"/>
              </a:rPr>
              <a:t>CONOCER</a:t>
            </a:r>
            <a:endParaRPr b="1" i="0" sz="1800" u="none" cap="none" strike="noStrike">
              <a:solidFill>
                <a:schemeClr val="lt1"/>
              </a:solidFill>
              <a:latin typeface="Calibri"/>
              <a:ea typeface="Calibri"/>
              <a:cs typeface="Calibri"/>
              <a:sym typeface="Calibri"/>
            </a:endParaRPr>
          </a:p>
        </p:txBody>
      </p:sp>
      <p:sp>
        <p:nvSpPr>
          <p:cNvPr id="155" name="Google Shape;155;p2"/>
          <p:cNvSpPr/>
          <p:nvPr/>
        </p:nvSpPr>
        <p:spPr>
          <a:xfrm>
            <a:off x="2846790" y="1361657"/>
            <a:ext cx="1657500" cy="32550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6" name="Google Shape;156;p2"/>
          <p:cNvSpPr txBox="1"/>
          <p:nvPr/>
        </p:nvSpPr>
        <p:spPr>
          <a:xfrm>
            <a:off x="2600066" y="1327313"/>
            <a:ext cx="22290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alibri"/>
                <a:ea typeface="Calibri"/>
                <a:cs typeface="Calibri"/>
                <a:sym typeface="Calibri"/>
              </a:rPr>
              <a:t>ACTIVIDADES</a:t>
            </a:r>
            <a:endParaRPr b="1" i="0" sz="1800" u="none" cap="none" strike="noStrike">
              <a:solidFill>
                <a:schemeClr val="lt1"/>
              </a:solidFill>
              <a:latin typeface="Calibri"/>
              <a:ea typeface="Calibri"/>
              <a:cs typeface="Calibri"/>
              <a:sym typeface="Calibri"/>
            </a:endParaRPr>
          </a:p>
        </p:txBody>
      </p:sp>
      <p:grpSp>
        <p:nvGrpSpPr>
          <p:cNvPr id="157" name="Google Shape;157;p2"/>
          <p:cNvGrpSpPr/>
          <p:nvPr/>
        </p:nvGrpSpPr>
        <p:grpSpPr>
          <a:xfrm>
            <a:off x="313102" y="2823141"/>
            <a:ext cx="518424" cy="515203"/>
            <a:chOff x="1754369" y="2977592"/>
            <a:chExt cx="518424" cy="515203"/>
          </a:xfrm>
        </p:grpSpPr>
        <p:sp>
          <p:nvSpPr>
            <p:cNvPr id="158" name="Google Shape;158;p2"/>
            <p:cNvSpPr/>
            <p:nvPr/>
          </p:nvSpPr>
          <p:spPr>
            <a:xfrm>
              <a:off x="1754369" y="2977592"/>
              <a:ext cx="515203" cy="515203"/>
            </a:xfrm>
            <a:prstGeom prst="ellipse">
              <a:avLst/>
            </a:prstGeom>
            <a:solidFill>
              <a:schemeClr val="lt1"/>
            </a:solidFill>
            <a:ln cap="flat" cmpd="sng" w="19050">
              <a:solidFill>
                <a:srgbClr val="51A7D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159" name="Google Shape;159;p2"/>
            <p:cNvPicPr preferRelativeResize="0"/>
            <p:nvPr/>
          </p:nvPicPr>
          <p:blipFill rotWithShape="1">
            <a:blip r:embed="rId4">
              <a:alphaModFix/>
            </a:blip>
            <a:srcRect b="0" l="0" r="0" t="0"/>
            <a:stretch/>
          </p:blipFill>
          <p:spPr>
            <a:xfrm>
              <a:off x="1754369" y="3024067"/>
              <a:ext cx="518424" cy="419525"/>
            </a:xfrm>
            <a:prstGeom prst="rect">
              <a:avLst/>
            </a:prstGeom>
            <a:noFill/>
            <a:ln>
              <a:noFill/>
            </a:ln>
          </p:spPr>
        </p:pic>
      </p:grpSp>
      <p:sp>
        <p:nvSpPr>
          <p:cNvPr id="160" name="Google Shape;160;p2"/>
          <p:cNvSpPr/>
          <p:nvPr/>
        </p:nvSpPr>
        <p:spPr>
          <a:xfrm>
            <a:off x="682315" y="5341263"/>
            <a:ext cx="1080000" cy="32550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1" name="Google Shape;161;p2"/>
          <p:cNvSpPr txBox="1"/>
          <p:nvPr/>
        </p:nvSpPr>
        <p:spPr>
          <a:xfrm>
            <a:off x="812143" y="5311198"/>
            <a:ext cx="8643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alibri"/>
                <a:ea typeface="Calibri"/>
                <a:cs typeface="Calibri"/>
                <a:sym typeface="Calibri"/>
              </a:rPr>
              <a:t>HACER</a:t>
            </a:r>
            <a:endParaRPr b="1" i="0" sz="1800" u="none" cap="none" strike="noStrike">
              <a:solidFill>
                <a:schemeClr val="lt1"/>
              </a:solidFill>
              <a:latin typeface="Calibri"/>
              <a:ea typeface="Calibri"/>
              <a:cs typeface="Calibri"/>
              <a:sym typeface="Calibri"/>
            </a:endParaRPr>
          </a:p>
        </p:txBody>
      </p:sp>
      <p:grpSp>
        <p:nvGrpSpPr>
          <p:cNvPr id="162" name="Google Shape;162;p2"/>
          <p:cNvGrpSpPr/>
          <p:nvPr/>
        </p:nvGrpSpPr>
        <p:grpSpPr>
          <a:xfrm>
            <a:off x="266512" y="5246413"/>
            <a:ext cx="523693" cy="515203"/>
            <a:chOff x="304612" y="4589188"/>
            <a:chExt cx="523693" cy="515203"/>
          </a:xfrm>
        </p:grpSpPr>
        <p:sp>
          <p:nvSpPr>
            <p:cNvPr id="163" name="Google Shape;163;p2"/>
            <p:cNvSpPr/>
            <p:nvPr/>
          </p:nvSpPr>
          <p:spPr>
            <a:xfrm>
              <a:off x="313102" y="4589188"/>
              <a:ext cx="515203" cy="515203"/>
            </a:xfrm>
            <a:prstGeom prst="ellipse">
              <a:avLst/>
            </a:prstGeom>
            <a:solidFill>
              <a:schemeClr val="lt1"/>
            </a:solidFill>
            <a:ln cap="flat" cmpd="sng" w="19050">
              <a:solidFill>
                <a:srgbClr val="51A7D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164" name="Google Shape;164;p2"/>
            <p:cNvPicPr preferRelativeResize="0"/>
            <p:nvPr/>
          </p:nvPicPr>
          <p:blipFill rotWithShape="1">
            <a:blip r:embed="rId5">
              <a:alphaModFix/>
            </a:blip>
            <a:srcRect b="0" l="0" r="0" t="0"/>
            <a:stretch/>
          </p:blipFill>
          <p:spPr>
            <a:xfrm>
              <a:off x="304612" y="4638510"/>
              <a:ext cx="517932" cy="419525"/>
            </a:xfrm>
            <a:prstGeom prst="rect">
              <a:avLst/>
            </a:prstGeom>
            <a:noFill/>
            <a:ln>
              <a:noFill/>
            </a:ln>
          </p:spPr>
        </p:pic>
      </p:grpSp>
      <p:sp>
        <p:nvSpPr>
          <p:cNvPr id="165" name="Google Shape;165;p2"/>
          <p:cNvSpPr txBox="1"/>
          <p:nvPr/>
        </p:nvSpPr>
        <p:spPr>
          <a:xfrm>
            <a:off x="1765929" y="675777"/>
            <a:ext cx="4027816" cy="2538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1" i="0" lang="es-ES" sz="1050" u="none" cap="none" strike="noStrike">
                <a:solidFill>
                  <a:schemeClr val="lt1"/>
                </a:solidFill>
                <a:latin typeface="Calibri"/>
                <a:ea typeface="Calibri"/>
                <a:cs typeface="Calibri"/>
                <a:sym typeface="Calibri"/>
              </a:rPr>
              <a:t>SERIE ACCIÓN</a:t>
            </a:r>
            <a:endParaRPr b="1" i="0" sz="1050" u="none" cap="none" strike="noStrike">
              <a:solidFill>
                <a:schemeClr val="lt1"/>
              </a:solidFill>
              <a:latin typeface="Calibri"/>
              <a:ea typeface="Calibri"/>
              <a:cs typeface="Calibri"/>
              <a:sym typeface="Calibri"/>
            </a:endParaRPr>
          </a:p>
        </p:txBody>
      </p:sp>
      <p:sp>
        <p:nvSpPr>
          <p:cNvPr id="166" name="Google Shape;166;p2"/>
          <p:cNvSpPr txBox="1"/>
          <p:nvPr/>
        </p:nvSpPr>
        <p:spPr>
          <a:xfrm>
            <a:off x="1624550" y="90250"/>
            <a:ext cx="4481100" cy="677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i="0" lang="es-ES" sz="1400" u="none" cap="none" strike="noStrike">
                <a:solidFill>
                  <a:schemeClr val="lt1"/>
                </a:solidFill>
                <a:latin typeface="Calibri"/>
                <a:ea typeface="Calibri"/>
                <a:cs typeface="Calibri"/>
                <a:sym typeface="Calibri"/>
              </a:rPr>
              <a:t>FICHA PEDAGÓGICA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400"/>
              <a:buFont typeface="Arial"/>
              <a:buNone/>
            </a:pPr>
            <a:r>
              <a:rPr b="1" lang="es-ES" sz="2400">
                <a:solidFill>
                  <a:schemeClr val="lt1"/>
                </a:solidFill>
                <a:latin typeface="Calibri"/>
                <a:ea typeface="Calibri"/>
                <a:cs typeface="Calibri"/>
                <a:sym typeface="Calibri"/>
              </a:rPr>
              <a:t>LA ENTREVISTA</a:t>
            </a:r>
            <a:endParaRPr b="1" i="0" sz="2400" u="none" cap="none" strike="noStrike">
              <a:solidFill>
                <a:schemeClr val="lt1"/>
              </a:solidFill>
              <a:latin typeface="Calibri"/>
              <a:ea typeface="Calibri"/>
              <a:cs typeface="Calibri"/>
              <a:sym typeface="Calibri"/>
            </a:endParaRPr>
          </a:p>
        </p:txBody>
      </p:sp>
      <p:sp>
        <p:nvSpPr>
          <p:cNvPr id="167" name="Google Shape;167;p2"/>
          <p:cNvSpPr txBox="1"/>
          <p:nvPr/>
        </p:nvSpPr>
        <p:spPr>
          <a:xfrm>
            <a:off x="716834" y="9312869"/>
            <a:ext cx="6067200" cy="1331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CON PERMISO</a:t>
            </a:r>
            <a:endParaRPr b="0" i="0" sz="1150" u="none" cap="none" strike="noStrike">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Es importante el momento y la forma en que preguntemos a la persona si desea o no ser entrevistada. Antes de preguntarle, es importante pensar en qué momento lo haremos y de qué forma. Recomendamos reflexionar junto a los estudiantes sobre el respeto a la intimidad de las personas, el trato, las formas de dirigirnos y lo que le van a contar sobre la entrevista que desean hacer. </a:t>
            </a:r>
            <a:endParaRPr sz="1150">
              <a:solidFill>
                <a:srgbClr val="3F3F3F"/>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1150">
              <a:solidFill>
                <a:srgbClr val="3F3F3F"/>
              </a:solidFill>
              <a:latin typeface="Calibri"/>
              <a:ea typeface="Calibri"/>
              <a:cs typeface="Calibri"/>
              <a:sym typeface="Calibri"/>
            </a:endParaRPr>
          </a:p>
        </p:txBody>
      </p:sp>
      <p:sp>
        <p:nvSpPr>
          <p:cNvPr id="168" name="Google Shape;168;p2"/>
          <p:cNvSpPr/>
          <p:nvPr/>
        </p:nvSpPr>
        <p:spPr>
          <a:xfrm>
            <a:off x="720415" y="8897450"/>
            <a:ext cx="698400" cy="32550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9" name="Google Shape;169;p2"/>
          <p:cNvSpPr txBox="1"/>
          <p:nvPr/>
        </p:nvSpPr>
        <p:spPr>
          <a:xfrm>
            <a:off x="850244" y="8867385"/>
            <a:ext cx="5685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alibri"/>
                <a:ea typeface="Calibri"/>
                <a:cs typeface="Calibri"/>
                <a:sym typeface="Calibri"/>
              </a:rPr>
              <a:t>SER</a:t>
            </a:r>
            <a:endParaRPr b="1" i="0" sz="1800" u="none" cap="none" strike="noStrike">
              <a:solidFill>
                <a:schemeClr val="lt1"/>
              </a:solidFill>
              <a:latin typeface="Calibri"/>
              <a:ea typeface="Calibri"/>
              <a:cs typeface="Calibri"/>
              <a:sym typeface="Calibri"/>
            </a:endParaRPr>
          </a:p>
        </p:txBody>
      </p:sp>
      <p:grpSp>
        <p:nvGrpSpPr>
          <p:cNvPr id="170" name="Google Shape;170;p2"/>
          <p:cNvGrpSpPr/>
          <p:nvPr/>
        </p:nvGrpSpPr>
        <p:grpSpPr>
          <a:xfrm>
            <a:off x="307895" y="8802600"/>
            <a:ext cx="520410" cy="515203"/>
            <a:chOff x="307895" y="7850100"/>
            <a:chExt cx="520410" cy="515203"/>
          </a:xfrm>
        </p:grpSpPr>
        <p:sp>
          <p:nvSpPr>
            <p:cNvPr id="171" name="Google Shape;171;p2"/>
            <p:cNvSpPr/>
            <p:nvPr/>
          </p:nvSpPr>
          <p:spPr>
            <a:xfrm>
              <a:off x="313102" y="7850100"/>
              <a:ext cx="515203" cy="515203"/>
            </a:xfrm>
            <a:prstGeom prst="ellipse">
              <a:avLst/>
            </a:prstGeom>
            <a:solidFill>
              <a:schemeClr val="lt1"/>
            </a:solidFill>
            <a:ln cap="flat" cmpd="sng" w="19050">
              <a:solidFill>
                <a:srgbClr val="51A7D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172" name="Google Shape;172;p2"/>
            <p:cNvPicPr preferRelativeResize="0"/>
            <p:nvPr/>
          </p:nvPicPr>
          <p:blipFill rotWithShape="1">
            <a:blip r:embed="rId6">
              <a:alphaModFix/>
            </a:blip>
            <a:srcRect b="0" l="0" r="0" t="0"/>
            <a:stretch/>
          </p:blipFill>
          <p:spPr>
            <a:xfrm>
              <a:off x="307895" y="7921051"/>
              <a:ext cx="517932" cy="419525"/>
            </a:xfrm>
            <a:prstGeom prst="rect">
              <a:avLst/>
            </a:prstGeom>
            <a:noFill/>
            <a:ln>
              <a:noFill/>
            </a:ln>
          </p:spPr>
        </p:pic>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
          <p:cNvSpPr/>
          <p:nvPr/>
        </p:nvSpPr>
        <p:spPr>
          <a:xfrm>
            <a:off x="465500" y="1782450"/>
            <a:ext cx="6414900" cy="2410800"/>
          </a:xfrm>
          <a:prstGeom prst="roundRect">
            <a:avLst>
              <a:gd fmla="val 2828" name="adj"/>
            </a:avLst>
          </a:prstGeom>
          <a:noFill/>
          <a:ln cap="rnd" cmpd="sng" w="19050">
            <a:solidFill>
              <a:srgbClr val="595959"/>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Imagen que contiene electrónica, computadora, tabla, computer&#10;&#10;Descripción generada automáticamente" id="179" name="Google Shape;179;p3"/>
          <p:cNvPicPr preferRelativeResize="0"/>
          <p:nvPr/>
        </p:nvPicPr>
        <p:blipFill rotWithShape="1">
          <a:blip r:embed="rId3">
            <a:alphaModFix/>
          </a:blip>
          <a:srcRect b="0" l="0" r="0" t="0"/>
          <a:stretch/>
        </p:blipFill>
        <p:spPr>
          <a:xfrm>
            <a:off x="-8" y="9527623"/>
            <a:ext cx="7559675" cy="1164190"/>
          </a:xfrm>
          <a:prstGeom prst="rect">
            <a:avLst/>
          </a:prstGeom>
          <a:noFill/>
          <a:ln>
            <a:noFill/>
          </a:ln>
        </p:spPr>
      </p:pic>
      <p:pic>
        <p:nvPicPr>
          <p:cNvPr descr="Un dibujo de una cara feliz&#10;&#10;Descripción generada automáticamente con confianza baja" id="180" name="Google Shape;180;p3"/>
          <p:cNvPicPr preferRelativeResize="0"/>
          <p:nvPr/>
        </p:nvPicPr>
        <p:blipFill rotWithShape="1">
          <a:blip r:embed="rId4">
            <a:alphaModFix/>
          </a:blip>
          <a:srcRect b="0" l="0" r="0" t="0"/>
          <a:stretch/>
        </p:blipFill>
        <p:spPr>
          <a:xfrm>
            <a:off x="3055412" y="9583218"/>
            <a:ext cx="1448851" cy="454939"/>
          </a:xfrm>
          <a:prstGeom prst="rect">
            <a:avLst/>
          </a:prstGeom>
          <a:noFill/>
          <a:ln>
            <a:noFill/>
          </a:ln>
        </p:spPr>
      </p:pic>
      <p:pic>
        <p:nvPicPr>
          <p:cNvPr id="181" name="Google Shape;181;p3"/>
          <p:cNvPicPr preferRelativeResize="0"/>
          <p:nvPr/>
        </p:nvPicPr>
        <p:blipFill rotWithShape="1">
          <a:blip r:embed="rId5">
            <a:alphaModFix/>
          </a:blip>
          <a:srcRect b="0" l="0" r="0" t="0"/>
          <a:stretch/>
        </p:blipFill>
        <p:spPr>
          <a:xfrm>
            <a:off x="7137354" y="10292631"/>
            <a:ext cx="215900" cy="215900"/>
          </a:xfrm>
          <a:prstGeom prst="rect">
            <a:avLst/>
          </a:prstGeom>
          <a:noFill/>
          <a:ln>
            <a:noFill/>
          </a:ln>
        </p:spPr>
      </p:pic>
      <p:pic>
        <p:nvPicPr>
          <p:cNvPr id="182" name="Google Shape;182;p3"/>
          <p:cNvPicPr preferRelativeResize="0"/>
          <p:nvPr/>
        </p:nvPicPr>
        <p:blipFill rotWithShape="1">
          <a:blip r:embed="rId6">
            <a:alphaModFix/>
          </a:blip>
          <a:srcRect b="0" l="0" r="0" t="0"/>
          <a:stretch/>
        </p:blipFill>
        <p:spPr>
          <a:xfrm>
            <a:off x="6877650" y="10294253"/>
            <a:ext cx="215900" cy="215900"/>
          </a:xfrm>
          <a:prstGeom prst="rect">
            <a:avLst/>
          </a:prstGeom>
          <a:noFill/>
          <a:ln>
            <a:noFill/>
          </a:ln>
        </p:spPr>
      </p:pic>
      <p:sp>
        <p:nvSpPr>
          <p:cNvPr id="183" name="Google Shape;183;p3"/>
          <p:cNvSpPr txBox="1"/>
          <p:nvPr/>
        </p:nvSpPr>
        <p:spPr>
          <a:xfrm>
            <a:off x="3107788" y="10237612"/>
            <a:ext cx="3877812" cy="30777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0" i="0" lang="es-ES" sz="1400" u="none" cap="none" strike="noStrike">
                <a:solidFill>
                  <a:schemeClr val="lt1"/>
                </a:solidFill>
                <a:latin typeface="Calibri"/>
                <a:ea typeface="Calibri"/>
                <a:cs typeface="Calibri"/>
                <a:sym typeface="Calibri"/>
              </a:rPr>
              <a:t>escuelaplus.com / escuelaplus@directvla.com</a:t>
            </a:r>
            <a:endParaRPr b="0" i="0" sz="1400" u="none" cap="none" strike="noStrike">
              <a:solidFill>
                <a:schemeClr val="lt1"/>
              </a:solidFill>
              <a:latin typeface="Calibri"/>
              <a:ea typeface="Calibri"/>
              <a:cs typeface="Calibri"/>
              <a:sym typeface="Calibri"/>
            </a:endParaRPr>
          </a:p>
        </p:txBody>
      </p:sp>
      <p:sp>
        <p:nvSpPr>
          <p:cNvPr id="184" name="Google Shape;184;p3"/>
          <p:cNvSpPr txBox="1"/>
          <p:nvPr/>
        </p:nvSpPr>
        <p:spPr>
          <a:xfrm>
            <a:off x="617900" y="2264277"/>
            <a:ext cx="5977200" cy="2410800"/>
          </a:xfrm>
          <a:prstGeom prst="rect">
            <a:avLst/>
          </a:prstGeom>
          <a:noFill/>
          <a:ln>
            <a:noFill/>
          </a:ln>
        </p:spPr>
        <p:txBody>
          <a:bodyPr anchorCtr="0" anchor="t" bIns="45700" lIns="91425" spcFirstLastPara="1" rIns="91425" wrap="square" tIns="45700">
            <a:spAutoFit/>
          </a:bodyPr>
          <a:lstStyle/>
          <a:p>
            <a:pPr indent="0" lvl="0" marL="457200" marR="0" rtl="0" algn="just">
              <a:lnSpc>
                <a:spcPct val="115000"/>
              </a:lnSpc>
              <a:spcBef>
                <a:spcPts val="1000"/>
              </a:spcBef>
              <a:spcAft>
                <a:spcPts val="0"/>
              </a:spcAft>
              <a:buClr>
                <a:srgbClr val="000000"/>
              </a:buClr>
              <a:buSzPts val="1150"/>
              <a:buFont typeface="Arial"/>
              <a:buNone/>
            </a:pPr>
            <a:r>
              <a:rPr lang="es-ES" sz="1150">
                <a:solidFill>
                  <a:srgbClr val="3F3F3F"/>
                </a:solidFill>
                <a:latin typeface="Calibri"/>
                <a:ea typeface="Calibri"/>
                <a:cs typeface="Calibri"/>
                <a:sym typeface="Calibri"/>
              </a:rPr>
              <a:t>EN TUS ZAPATOS</a:t>
            </a:r>
            <a:endParaRPr b="0" i="0" sz="1150" u="none" cap="none" strike="noStrike">
              <a:solidFill>
                <a:srgbClr val="3F3F3F"/>
              </a:solidFill>
              <a:latin typeface="Calibri"/>
              <a:ea typeface="Calibri"/>
              <a:cs typeface="Calibri"/>
              <a:sym typeface="Calibri"/>
            </a:endParaRPr>
          </a:p>
          <a:p>
            <a:pPr indent="0" lvl="0" marL="457200" marR="0" rtl="0" algn="just">
              <a:lnSpc>
                <a:spcPct val="115000"/>
              </a:lnSpc>
              <a:spcBef>
                <a:spcPts val="1000"/>
              </a:spcBef>
              <a:spcAft>
                <a:spcPts val="0"/>
              </a:spcAft>
              <a:buClr>
                <a:srgbClr val="000000"/>
              </a:buClr>
              <a:buSzPts val="1150"/>
              <a:buFont typeface="Arial"/>
              <a:buNone/>
            </a:pPr>
            <a:r>
              <a:rPr lang="es-ES" sz="1150">
                <a:solidFill>
                  <a:srgbClr val="3F3F3F"/>
                </a:solidFill>
                <a:latin typeface="Calibri"/>
                <a:ea typeface="Calibri"/>
                <a:cs typeface="Calibri"/>
                <a:sym typeface="Calibri"/>
              </a:rPr>
              <a:t>Al momento de ponernos en los zapatos del otro podemos pensar y sentir lo que tal vez otros piensan y sienten. </a:t>
            </a:r>
            <a:r>
              <a:rPr b="0" i="0" lang="es-ES" sz="1150" u="none" cap="none" strike="noStrike">
                <a:solidFill>
                  <a:srgbClr val="3F3F3F"/>
                </a:solidFill>
                <a:latin typeface="Calibri"/>
                <a:ea typeface="Calibri"/>
                <a:cs typeface="Calibri"/>
                <a:sym typeface="Calibri"/>
              </a:rPr>
              <a:t>Invita a tus estudiantes a imaginarse a ellos mismos co</a:t>
            </a:r>
            <a:r>
              <a:rPr lang="es-ES" sz="1150">
                <a:solidFill>
                  <a:srgbClr val="3F3F3F"/>
                </a:solidFill>
                <a:latin typeface="Calibri"/>
                <a:ea typeface="Calibri"/>
                <a:cs typeface="Calibri"/>
                <a:sym typeface="Calibri"/>
              </a:rPr>
              <a:t>mo personajes principales de una historia. Si los fueran a entrevistar a ellos, ¿qué les gustaría que les pregunten y qué no? ¿cómo se sentirían si los graban? Reflexiones juntos sobre ello y compartamos algunas ideas y emociones. </a:t>
            </a:r>
            <a:endParaRPr sz="1150">
              <a:solidFill>
                <a:srgbClr val="3F3F3F"/>
              </a:solidFill>
              <a:latin typeface="Calibri"/>
              <a:ea typeface="Calibri"/>
              <a:cs typeface="Calibri"/>
              <a:sym typeface="Calibri"/>
            </a:endParaRPr>
          </a:p>
          <a:p>
            <a:pPr indent="0" lvl="0" marL="457200" marR="0" rtl="0" algn="just">
              <a:lnSpc>
                <a:spcPct val="115000"/>
              </a:lnSpc>
              <a:spcBef>
                <a:spcPts val="1000"/>
              </a:spcBef>
              <a:spcAft>
                <a:spcPts val="0"/>
              </a:spcAft>
              <a:buClr>
                <a:srgbClr val="000000"/>
              </a:buClr>
              <a:buSzPts val="1150"/>
              <a:buFont typeface="Arial"/>
              <a:buNone/>
            </a:pPr>
            <a:r>
              <a:rPr b="0" i="0" lang="es-ES" sz="1150" u="none" cap="none" strike="noStrike">
                <a:solidFill>
                  <a:srgbClr val="3F3F3F"/>
                </a:solidFill>
                <a:latin typeface="Calibri"/>
                <a:ea typeface="Calibri"/>
                <a:cs typeface="Calibri"/>
                <a:sym typeface="Calibri"/>
              </a:rPr>
              <a:t>Es importante aprovechar este espacio para reflexionar sobre lo aprendido.</a:t>
            </a:r>
            <a:endParaRPr b="0" i="0" sz="1150" u="none" cap="none" strike="noStrike">
              <a:solidFill>
                <a:srgbClr val="3F3F3F"/>
              </a:solidFill>
              <a:latin typeface="Calibri"/>
              <a:ea typeface="Calibri"/>
              <a:cs typeface="Calibri"/>
              <a:sym typeface="Calibri"/>
            </a:endParaRPr>
          </a:p>
          <a:p>
            <a:pPr indent="0" lvl="0" marL="457200" marR="0" rtl="0" algn="just">
              <a:lnSpc>
                <a:spcPct val="115000"/>
              </a:lnSpc>
              <a:spcBef>
                <a:spcPts val="1000"/>
              </a:spcBef>
              <a:spcAft>
                <a:spcPts val="0"/>
              </a:spcAft>
              <a:buClr>
                <a:srgbClr val="000000"/>
              </a:buClr>
              <a:buSzPts val="1150"/>
              <a:buFont typeface="Arial"/>
              <a:buNone/>
            </a:pPr>
            <a:r>
              <a:t/>
            </a:r>
            <a:endParaRPr b="0" i="0" sz="1150" u="none" cap="none" strike="noStrike">
              <a:solidFill>
                <a:srgbClr val="3F3F3F"/>
              </a:solidFill>
              <a:latin typeface="Calibri"/>
              <a:ea typeface="Calibri"/>
              <a:cs typeface="Calibri"/>
              <a:sym typeface="Calibri"/>
            </a:endParaRPr>
          </a:p>
          <a:p>
            <a:pPr indent="0" lvl="0" marL="457200" marR="0" rtl="0" algn="just">
              <a:lnSpc>
                <a:spcPct val="115000"/>
              </a:lnSpc>
              <a:spcBef>
                <a:spcPts val="1000"/>
              </a:spcBef>
              <a:spcAft>
                <a:spcPts val="0"/>
              </a:spcAft>
              <a:buClr>
                <a:srgbClr val="000000"/>
              </a:buClr>
              <a:buSzPts val="1150"/>
              <a:buFont typeface="Arial"/>
              <a:buNone/>
            </a:pPr>
            <a:r>
              <a:t/>
            </a:r>
            <a:endParaRPr b="0" i="0" sz="1150" u="none" cap="none" strike="noStrike">
              <a:solidFill>
                <a:srgbClr val="3F3F3F"/>
              </a:solidFill>
              <a:latin typeface="Calibri"/>
              <a:ea typeface="Calibri"/>
              <a:cs typeface="Calibri"/>
              <a:sym typeface="Calibri"/>
            </a:endParaRPr>
          </a:p>
        </p:txBody>
      </p:sp>
      <p:pic>
        <p:nvPicPr>
          <p:cNvPr descr="Patrón de fondo&#10;&#10;Descripción generada automáticamente" id="185" name="Google Shape;185;p3"/>
          <p:cNvPicPr preferRelativeResize="0"/>
          <p:nvPr/>
        </p:nvPicPr>
        <p:blipFill rotWithShape="1">
          <a:blip r:embed="rId7">
            <a:alphaModFix/>
          </a:blip>
          <a:srcRect b="0" l="0" r="0" t="0"/>
          <a:stretch/>
        </p:blipFill>
        <p:spPr>
          <a:xfrm>
            <a:off x="503675" y="5508400"/>
            <a:ext cx="6633675" cy="2159225"/>
          </a:xfrm>
          <a:prstGeom prst="rect">
            <a:avLst/>
          </a:prstGeom>
          <a:noFill/>
          <a:ln>
            <a:noFill/>
          </a:ln>
        </p:spPr>
      </p:pic>
      <p:sp>
        <p:nvSpPr>
          <p:cNvPr id="186" name="Google Shape;186;p3"/>
          <p:cNvSpPr txBox="1"/>
          <p:nvPr/>
        </p:nvSpPr>
        <p:spPr>
          <a:xfrm>
            <a:off x="980700" y="5999300"/>
            <a:ext cx="5696400" cy="1569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100"/>
              <a:buFont typeface="Arial"/>
              <a:buNone/>
            </a:pPr>
            <a:r>
              <a:rPr lang="es-ES" sz="1200">
                <a:solidFill>
                  <a:schemeClr val="lt1"/>
                </a:solidFill>
                <a:latin typeface="Calibri"/>
                <a:ea typeface="Calibri"/>
                <a:cs typeface="Calibri"/>
                <a:sym typeface="Calibri"/>
              </a:rPr>
              <a:t>PAREDES QUE HABLAN</a:t>
            </a:r>
            <a:endParaRPr b="0" i="0" sz="12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100"/>
              <a:buFont typeface="Arial"/>
              <a:buNone/>
            </a:pPr>
            <a:r>
              <a:rPr lang="es-ES" sz="1200">
                <a:solidFill>
                  <a:schemeClr val="lt1"/>
                </a:solidFill>
                <a:latin typeface="Calibri"/>
                <a:ea typeface="Calibri"/>
                <a:cs typeface="Calibri"/>
                <a:sym typeface="Calibri"/>
              </a:rPr>
              <a:t>Invitemos a los estudiantes a grabar un audio sobre la experiencia de realizar una entrevista al personaje de sus historias. Luego suban los audios a la nube (drive, dropbox, etc) y conviertan el link de cada audio en un código QR. Pueden hacerlo con la app </a:t>
            </a:r>
            <a:r>
              <a:rPr lang="es-ES" sz="1200" u="sng">
                <a:solidFill>
                  <a:schemeClr val="hlink"/>
                </a:solidFill>
                <a:latin typeface="Calibri"/>
                <a:ea typeface="Calibri"/>
                <a:cs typeface="Calibri"/>
                <a:sym typeface="Calibri"/>
                <a:hlinkClick r:id="rId8"/>
              </a:rPr>
              <a:t>https://www.qrcode-monkey.com/es/</a:t>
            </a:r>
            <a:r>
              <a:rPr lang="es-ES" sz="1200">
                <a:solidFill>
                  <a:schemeClr val="lt1"/>
                </a:solidFill>
                <a:latin typeface="Calibri"/>
                <a:ea typeface="Calibri"/>
                <a:cs typeface="Calibri"/>
                <a:sym typeface="Calibri"/>
              </a:rPr>
              <a:t> </a:t>
            </a:r>
            <a:endParaRPr sz="1200">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100"/>
              <a:buFont typeface="Arial"/>
              <a:buNone/>
            </a:pPr>
            <a:r>
              <a:rPr lang="es-ES" sz="1200">
                <a:solidFill>
                  <a:schemeClr val="lt1"/>
                </a:solidFill>
                <a:latin typeface="Calibri"/>
                <a:ea typeface="Calibri"/>
                <a:cs typeface="Calibri"/>
                <a:sym typeface="Calibri"/>
              </a:rPr>
              <a:t>¡Con tan sólo pegar el link del audio el mismo se convertirá en QR! </a:t>
            </a:r>
            <a:endParaRPr sz="1200">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100"/>
              <a:buFont typeface="Arial"/>
              <a:buNone/>
            </a:pPr>
            <a:r>
              <a:rPr lang="es-ES" sz="1200">
                <a:solidFill>
                  <a:schemeClr val="lt1"/>
                </a:solidFill>
                <a:latin typeface="Calibri"/>
                <a:ea typeface="Calibri"/>
                <a:cs typeface="Calibri"/>
                <a:sym typeface="Calibri"/>
              </a:rPr>
              <a:t>Impriman y peguen los códigos QR por las paredes de la escuela e inviten a la comunidad a escanearlos con sus cámaras de celular y escuchar las voces de los estudiantes.</a:t>
            </a:r>
            <a:endParaRPr b="0" i="0" sz="1200" u="none" cap="none" strike="noStrike">
              <a:solidFill>
                <a:schemeClr val="lt1"/>
              </a:solidFill>
              <a:latin typeface="Calibri"/>
              <a:ea typeface="Calibri"/>
              <a:cs typeface="Calibri"/>
              <a:sym typeface="Calibri"/>
            </a:endParaRPr>
          </a:p>
        </p:txBody>
      </p:sp>
      <p:sp>
        <p:nvSpPr>
          <p:cNvPr id="187" name="Google Shape;187;p3"/>
          <p:cNvSpPr txBox="1"/>
          <p:nvPr/>
        </p:nvSpPr>
        <p:spPr>
          <a:xfrm>
            <a:off x="2444398" y="5665929"/>
            <a:ext cx="26709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alibri"/>
                <a:ea typeface="Calibri"/>
                <a:cs typeface="Calibri"/>
                <a:sym typeface="Calibri"/>
              </a:rPr>
              <a:t>CONECTANDO MUNDOS</a:t>
            </a:r>
            <a:endParaRPr b="1" i="0" sz="1800" u="none" cap="none" strike="noStrike">
              <a:solidFill>
                <a:schemeClr val="lt1"/>
              </a:solidFill>
              <a:latin typeface="Calibri"/>
              <a:ea typeface="Calibri"/>
              <a:cs typeface="Calibri"/>
              <a:sym typeface="Calibri"/>
            </a:endParaRPr>
          </a:p>
        </p:txBody>
      </p:sp>
      <p:pic>
        <p:nvPicPr>
          <p:cNvPr descr="Icono&#10;&#10;Descripción generada automáticamente" id="188" name="Google Shape;188;p3"/>
          <p:cNvPicPr preferRelativeResize="0"/>
          <p:nvPr/>
        </p:nvPicPr>
        <p:blipFill rotWithShape="1">
          <a:blip r:embed="rId9">
            <a:alphaModFix/>
          </a:blip>
          <a:srcRect b="0" l="0" r="0" t="0"/>
          <a:stretch/>
        </p:blipFill>
        <p:spPr>
          <a:xfrm>
            <a:off x="4997729" y="5718305"/>
            <a:ext cx="449255" cy="278538"/>
          </a:xfrm>
          <a:prstGeom prst="rect">
            <a:avLst/>
          </a:prstGeom>
          <a:noFill/>
          <a:ln>
            <a:noFill/>
          </a:ln>
        </p:spPr>
      </p:pic>
      <p:pic>
        <p:nvPicPr>
          <p:cNvPr descr="Icono&#10;&#10;Descripción generada automáticamente" id="189" name="Google Shape;189;p3"/>
          <p:cNvPicPr preferRelativeResize="0"/>
          <p:nvPr/>
        </p:nvPicPr>
        <p:blipFill rotWithShape="1">
          <a:blip r:embed="rId9">
            <a:alphaModFix/>
          </a:blip>
          <a:srcRect b="0" l="0" r="0" t="0"/>
          <a:stretch/>
        </p:blipFill>
        <p:spPr>
          <a:xfrm rot="10800000">
            <a:off x="2104076" y="5718305"/>
            <a:ext cx="449255" cy="278538"/>
          </a:xfrm>
          <a:prstGeom prst="rect">
            <a:avLst/>
          </a:prstGeom>
          <a:noFill/>
          <a:ln>
            <a:noFill/>
          </a:ln>
        </p:spPr>
      </p:pic>
      <p:sp>
        <p:nvSpPr>
          <p:cNvPr id="190" name="Google Shape;190;p3"/>
          <p:cNvSpPr txBox="1"/>
          <p:nvPr/>
        </p:nvSpPr>
        <p:spPr>
          <a:xfrm>
            <a:off x="1765929" y="675777"/>
            <a:ext cx="4027816" cy="2538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1" i="0" lang="es-ES" sz="1050" u="none" cap="none" strike="noStrike">
                <a:solidFill>
                  <a:schemeClr val="lt1"/>
                </a:solidFill>
                <a:latin typeface="Calibri"/>
                <a:ea typeface="Calibri"/>
                <a:cs typeface="Calibri"/>
                <a:sym typeface="Calibri"/>
              </a:rPr>
              <a:t>SERIE ACCIÓN</a:t>
            </a:r>
            <a:endParaRPr b="1" i="0" sz="1050" u="none" cap="none" strike="noStrike">
              <a:solidFill>
                <a:schemeClr val="lt1"/>
              </a:solidFill>
              <a:latin typeface="Calibri"/>
              <a:ea typeface="Calibri"/>
              <a:cs typeface="Calibri"/>
              <a:sym typeface="Calibri"/>
            </a:endParaRPr>
          </a:p>
        </p:txBody>
      </p:sp>
      <p:sp>
        <p:nvSpPr>
          <p:cNvPr id="191" name="Google Shape;191;p3"/>
          <p:cNvSpPr txBox="1"/>
          <p:nvPr/>
        </p:nvSpPr>
        <p:spPr>
          <a:xfrm>
            <a:off x="1624550" y="90250"/>
            <a:ext cx="4442100" cy="677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i="0" lang="es-ES" sz="1400" u="none" cap="none" strike="noStrike">
                <a:solidFill>
                  <a:schemeClr val="lt1"/>
                </a:solidFill>
                <a:latin typeface="Calibri"/>
                <a:ea typeface="Calibri"/>
                <a:cs typeface="Calibri"/>
                <a:sym typeface="Calibri"/>
              </a:rPr>
              <a:t>FICHA PEDAGÓGICA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2400"/>
              <a:buFont typeface="Arial"/>
              <a:buNone/>
            </a:pPr>
            <a:r>
              <a:rPr b="1" lang="es-ES" sz="2400">
                <a:solidFill>
                  <a:schemeClr val="lt1"/>
                </a:solidFill>
                <a:latin typeface="Calibri"/>
                <a:ea typeface="Calibri"/>
                <a:cs typeface="Calibri"/>
                <a:sym typeface="Calibri"/>
              </a:rPr>
              <a:t>LA ENTREVISTA</a:t>
            </a:r>
            <a:endParaRPr b="1" i="0" sz="2400" u="none" cap="none" strike="noStrike">
              <a:solidFill>
                <a:schemeClr val="lt1"/>
              </a:solidFill>
              <a:latin typeface="Calibri"/>
              <a:ea typeface="Calibri"/>
              <a:cs typeface="Calibri"/>
              <a:sym typeface="Calibri"/>
            </a:endParaRPr>
          </a:p>
        </p:txBody>
      </p:sp>
      <p:grpSp>
        <p:nvGrpSpPr>
          <p:cNvPr id="192" name="Google Shape;192;p3"/>
          <p:cNvGrpSpPr/>
          <p:nvPr/>
        </p:nvGrpSpPr>
        <p:grpSpPr>
          <a:xfrm>
            <a:off x="-1295279" y="8111819"/>
            <a:ext cx="10150216" cy="699599"/>
            <a:chOff x="187151" y="8332167"/>
            <a:chExt cx="7188098" cy="471295"/>
          </a:xfrm>
        </p:grpSpPr>
        <p:grpSp>
          <p:nvGrpSpPr>
            <p:cNvPr id="193" name="Google Shape;193;p3"/>
            <p:cNvGrpSpPr/>
            <p:nvPr/>
          </p:nvGrpSpPr>
          <p:grpSpPr>
            <a:xfrm rot="5400000">
              <a:off x="1584190" y="6940549"/>
              <a:ext cx="460518" cy="3254596"/>
              <a:chOff x="6481128" y="2124621"/>
              <a:chExt cx="533030" cy="3767056"/>
            </a:xfrm>
          </p:grpSpPr>
          <p:pic>
            <p:nvPicPr>
              <p:cNvPr descr="Icono&#10;&#10;Descripción generada automáticamente" id="194" name="Google Shape;194;p3"/>
              <p:cNvPicPr preferRelativeResize="0"/>
              <p:nvPr/>
            </p:nvPicPr>
            <p:blipFill rotWithShape="1">
              <a:blip r:embed="rId10">
                <a:alphaModFix/>
              </a:blip>
              <a:srcRect b="0" l="0" r="0" t="0"/>
              <a:stretch/>
            </p:blipFill>
            <p:spPr>
              <a:xfrm flipH="1" rot="-2700000">
                <a:off x="6500208" y="5765074"/>
                <a:ext cx="113902" cy="101145"/>
              </a:xfrm>
              <a:prstGeom prst="rect">
                <a:avLst/>
              </a:prstGeom>
              <a:noFill/>
              <a:ln>
                <a:noFill/>
              </a:ln>
            </p:spPr>
          </p:pic>
          <p:pic>
            <p:nvPicPr>
              <p:cNvPr descr="Icono&#10;&#10;Descripción generada automáticamente" id="195" name="Google Shape;195;p3"/>
              <p:cNvPicPr preferRelativeResize="0"/>
              <p:nvPr/>
            </p:nvPicPr>
            <p:blipFill rotWithShape="1">
              <a:blip r:embed="rId10">
                <a:alphaModFix/>
              </a:blip>
              <a:srcRect b="0" l="0" r="0" t="0"/>
              <a:stretch/>
            </p:blipFill>
            <p:spPr>
              <a:xfrm flipH="1" rot="-2700000">
                <a:off x="6500209" y="4580012"/>
                <a:ext cx="113902" cy="101145"/>
              </a:xfrm>
              <a:prstGeom prst="rect">
                <a:avLst/>
              </a:prstGeom>
              <a:noFill/>
              <a:ln>
                <a:noFill/>
              </a:ln>
            </p:spPr>
          </p:pic>
          <p:pic>
            <p:nvPicPr>
              <p:cNvPr descr="Icono&#10;&#10;Descripción generada automáticamente" id="196" name="Google Shape;196;p3"/>
              <p:cNvPicPr preferRelativeResize="0"/>
              <p:nvPr/>
            </p:nvPicPr>
            <p:blipFill rotWithShape="1">
              <a:blip r:embed="rId10">
                <a:alphaModFix/>
              </a:blip>
              <a:srcRect b="0" l="0" r="0" t="0"/>
              <a:stretch/>
            </p:blipFill>
            <p:spPr>
              <a:xfrm flipH="1" rot="-2700000">
                <a:off x="6500208" y="3335141"/>
                <a:ext cx="113902" cy="101145"/>
              </a:xfrm>
              <a:prstGeom prst="rect">
                <a:avLst/>
              </a:prstGeom>
              <a:noFill/>
              <a:ln>
                <a:noFill/>
              </a:ln>
            </p:spPr>
          </p:pic>
          <p:pic>
            <p:nvPicPr>
              <p:cNvPr descr="Icono&#10;&#10;Descripción generada automáticamente" id="197" name="Google Shape;197;p3"/>
              <p:cNvPicPr preferRelativeResize="0"/>
              <p:nvPr/>
            </p:nvPicPr>
            <p:blipFill rotWithShape="1">
              <a:blip r:embed="rId10">
                <a:alphaModFix/>
              </a:blip>
              <a:srcRect b="0" l="0" r="0" t="0"/>
              <a:stretch/>
            </p:blipFill>
            <p:spPr>
              <a:xfrm flipH="1" rot="-2700000">
                <a:off x="6500209" y="2150079"/>
                <a:ext cx="113902" cy="101145"/>
              </a:xfrm>
              <a:prstGeom prst="rect">
                <a:avLst/>
              </a:prstGeom>
              <a:noFill/>
              <a:ln>
                <a:noFill/>
              </a:ln>
            </p:spPr>
          </p:pic>
          <p:pic>
            <p:nvPicPr>
              <p:cNvPr descr="Icono&#10;&#10;Descripción generada automáticamente" id="198" name="Google Shape;198;p3"/>
              <p:cNvPicPr preferRelativeResize="0"/>
              <p:nvPr/>
            </p:nvPicPr>
            <p:blipFill rotWithShape="1">
              <a:blip r:embed="rId10">
                <a:alphaModFix/>
              </a:blip>
              <a:srcRect b="0" l="0" r="0" t="0"/>
              <a:stretch/>
            </p:blipFill>
            <p:spPr>
              <a:xfrm flipH="1" rot="-2700000">
                <a:off x="6881176" y="5199809"/>
                <a:ext cx="113902" cy="101145"/>
              </a:xfrm>
              <a:prstGeom prst="rect">
                <a:avLst/>
              </a:prstGeom>
              <a:noFill/>
              <a:ln>
                <a:noFill/>
              </a:ln>
            </p:spPr>
          </p:pic>
          <p:pic>
            <p:nvPicPr>
              <p:cNvPr descr="Icono&#10;&#10;Descripción generada automáticamente" id="199" name="Google Shape;199;p3"/>
              <p:cNvPicPr preferRelativeResize="0"/>
              <p:nvPr/>
            </p:nvPicPr>
            <p:blipFill rotWithShape="1">
              <a:blip r:embed="rId10">
                <a:alphaModFix/>
              </a:blip>
              <a:srcRect b="0" l="0" r="0" t="0"/>
              <a:stretch/>
            </p:blipFill>
            <p:spPr>
              <a:xfrm flipH="1" rot="-2700000">
                <a:off x="6881177" y="4014747"/>
                <a:ext cx="113902" cy="101145"/>
              </a:xfrm>
              <a:prstGeom prst="rect">
                <a:avLst/>
              </a:prstGeom>
              <a:noFill/>
              <a:ln>
                <a:noFill/>
              </a:ln>
            </p:spPr>
          </p:pic>
          <p:pic>
            <p:nvPicPr>
              <p:cNvPr descr="Icono&#10;&#10;Descripción generada automáticamente" id="200" name="Google Shape;200;p3"/>
              <p:cNvPicPr preferRelativeResize="0"/>
              <p:nvPr/>
            </p:nvPicPr>
            <p:blipFill rotWithShape="1">
              <a:blip r:embed="rId10">
                <a:alphaModFix/>
              </a:blip>
              <a:srcRect b="0" l="0" r="0" t="0"/>
              <a:stretch/>
            </p:blipFill>
            <p:spPr>
              <a:xfrm flipH="1" rot="-2700000">
                <a:off x="6881176" y="2769876"/>
                <a:ext cx="113902" cy="101145"/>
              </a:xfrm>
              <a:prstGeom prst="rect">
                <a:avLst/>
              </a:prstGeom>
              <a:noFill/>
              <a:ln>
                <a:noFill/>
              </a:ln>
            </p:spPr>
          </p:pic>
        </p:grpSp>
        <p:grpSp>
          <p:nvGrpSpPr>
            <p:cNvPr id="201" name="Google Shape;201;p3"/>
            <p:cNvGrpSpPr/>
            <p:nvPr/>
          </p:nvGrpSpPr>
          <p:grpSpPr>
            <a:xfrm rot="-5400000">
              <a:off x="5512423" y="6940636"/>
              <a:ext cx="471295" cy="3254356"/>
              <a:chOff x="591955" y="2124896"/>
              <a:chExt cx="545504" cy="3766781"/>
            </a:xfrm>
          </p:grpSpPr>
          <p:pic>
            <p:nvPicPr>
              <p:cNvPr descr="Icono&#10;&#10;Descripción generada automáticamente" id="202" name="Google Shape;202;p3"/>
              <p:cNvPicPr preferRelativeResize="0"/>
              <p:nvPr/>
            </p:nvPicPr>
            <p:blipFill rotWithShape="1">
              <a:blip r:embed="rId10">
                <a:alphaModFix/>
              </a:blip>
              <a:srcRect b="0" l="0" r="0" t="0"/>
              <a:stretch/>
            </p:blipFill>
            <p:spPr>
              <a:xfrm flipH="1" rot="8100000">
                <a:off x="991939" y="2150267"/>
                <a:ext cx="113513" cy="100800"/>
              </a:xfrm>
              <a:prstGeom prst="rect">
                <a:avLst/>
              </a:prstGeom>
              <a:noFill/>
              <a:ln>
                <a:noFill/>
              </a:ln>
            </p:spPr>
          </p:pic>
          <p:pic>
            <p:nvPicPr>
              <p:cNvPr descr="Icono&#10;&#10;Descripción generada automáticamente" id="203" name="Google Shape;203;p3"/>
              <p:cNvPicPr preferRelativeResize="0"/>
              <p:nvPr/>
            </p:nvPicPr>
            <p:blipFill rotWithShape="1">
              <a:blip r:embed="rId10">
                <a:alphaModFix/>
              </a:blip>
              <a:srcRect b="0" l="0" r="0" t="0"/>
              <a:stretch/>
            </p:blipFill>
            <p:spPr>
              <a:xfrm flipH="1" rot="8100000">
                <a:off x="991938" y="3335329"/>
                <a:ext cx="113513" cy="100800"/>
              </a:xfrm>
              <a:prstGeom prst="rect">
                <a:avLst/>
              </a:prstGeom>
              <a:noFill/>
              <a:ln>
                <a:noFill/>
              </a:ln>
            </p:spPr>
          </p:pic>
          <p:pic>
            <p:nvPicPr>
              <p:cNvPr descr="Icono&#10;&#10;Descripción generada automáticamente" id="204" name="Google Shape;204;p3"/>
              <p:cNvPicPr preferRelativeResize="0"/>
              <p:nvPr/>
            </p:nvPicPr>
            <p:blipFill rotWithShape="1">
              <a:blip r:embed="rId10">
                <a:alphaModFix/>
              </a:blip>
              <a:srcRect b="0" l="0" r="0" t="0"/>
              <a:stretch/>
            </p:blipFill>
            <p:spPr>
              <a:xfrm flipH="1" rot="8100000">
                <a:off x="991939" y="4580200"/>
                <a:ext cx="113513" cy="100800"/>
              </a:xfrm>
              <a:prstGeom prst="rect">
                <a:avLst/>
              </a:prstGeom>
              <a:noFill/>
              <a:ln>
                <a:noFill/>
              </a:ln>
            </p:spPr>
          </p:pic>
          <p:pic>
            <p:nvPicPr>
              <p:cNvPr descr="Icono&#10;&#10;Descripción generada automáticamente" id="205" name="Google Shape;205;p3"/>
              <p:cNvPicPr preferRelativeResize="0"/>
              <p:nvPr/>
            </p:nvPicPr>
            <p:blipFill rotWithShape="1">
              <a:blip r:embed="rId10">
                <a:alphaModFix/>
              </a:blip>
              <a:srcRect b="0" l="0" r="0" t="0"/>
              <a:stretch/>
            </p:blipFill>
            <p:spPr>
              <a:xfrm flipH="1" rot="8100000">
                <a:off x="610971" y="2715532"/>
                <a:ext cx="113513" cy="100800"/>
              </a:xfrm>
              <a:prstGeom prst="rect">
                <a:avLst/>
              </a:prstGeom>
              <a:noFill/>
              <a:ln>
                <a:noFill/>
              </a:ln>
            </p:spPr>
          </p:pic>
          <p:pic>
            <p:nvPicPr>
              <p:cNvPr descr="Icono&#10;&#10;Descripción generada automáticamente" id="206" name="Google Shape;206;p3"/>
              <p:cNvPicPr preferRelativeResize="0"/>
              <p:nvPr/>
            </p:nvPicPr>
            <p:blipFill rotWithShape="1">
              <a:blip r:embed="rId10">
                <a:alphaModFix/>
              </a:blip>
              <a:srcRect b="0" l="0" r="0" t="0"/>
              <a:stretch/>
            </p:blipFill>
            <p:spPr>
              <a:xfrm flipH="1" rot="8100000">
                <a:off x="610970" y="3900594"/>
                <a:ext cx="113513" cy="100800"/>
              </a:xfrm>
              <a:prstGeom prst="rect">
                <a:avLst/>
              </a:prstGeom>
              <a:noFill/>
              <a:ln>
                <a:noFill/>
              </a:ln>
            </p:spPr>
          </p:pic>
          <p:pic>
            <p:nvPicPr>
              <p:cNvPr descr="Icono&#10;&#10;Descripción generada automáticamente" id="207" name="Google Shape;207;p3"/>
              <p:cNvPicPr preferRelativeResize="0"/>
              <p:nvPr/>
            </p:nvPicPr>
            <p:blipFill rotWithShape="1">
              <a:blip r:embed="rId10">
                <a:alphaModFix/>
              </a:blip>
              <a:srcRect b="0" l="0" r="0" t="0"/>
              <a:stretch/>
            </p:blipFill>
            <p:spPr>
              <a:xfrm flipH="1" rot="8100000">
                <a:off x="610971" y="5145465"/>
                <a:ext cx="113513" cy="100800"/>
              </a:xfrm>
              <a:prstGeom prst="rect">
                <a:avLst/>
              </a:prstGeom>
              <a:noFill/>
              <a:ln>
                <a:noFill/>
              </a:ln>
            </p:spPr>
          </p:pic>
          <p:pic>
            <p:nvPicPr>
              <p:cNvPr descr="Icono&#10;&#10;Descripción generada automáticamente" id="208" name="Google Shape;208;p3"/>
              <p:cNvPicPr preferRelativeResize="0"/>
              <p:nvPr/>
            </p:nvPicPr>
            <p:blipFill rotWithShape="1">
              <a:blip r:embed="rId10">
                <a:alphaModFix/>
              </a:blip>
              <a:srcRect b="0" l="0" r="0" t="0"/>
              <a:stretch/>
            </p:blipFill>
            <p:spPr>
              <a:xfrm flipH="1" rot="-2700000">
                <a:off x="1004478" y="5765074"/>
                <a:ext cx="113902" cy="101145"/>
              </a:xfrm>
              <a:prstGeom prst="rect">
                <a:avLst/>
              </a:prstGeom>
              <a:noFill/>
              <a:ln>
                <a:noFill/>
              </a:ln>
            </p:spPr>
          </p:pic>
        </p:grpSp>
      </p:grpSp>
      <p:sp>
        <p:nvSpPr>
          <p:cNvPr id="209" name="Google Shape;209;p3"/>
          <p:cNvSpPr/>
          <p:nvPr/>
        </p:nvSpPr>
        <p:spPr>
          <a:xfrm>
            <a:off x="872814" y="1877298"/>
            <a:ext cx="2185800" cy="32550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0" name="Google Shape;210;p3"/>
          <p:cNvSpPr txBox="1"/>
          <p:nvPr/>
        </p:nvSpPr>
        <p:spPr>
          <a:xfrm>
            <a:off x="1111405" y="1847233"/>
            <a:ext cx="19473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alibri"/>
                <a:ea typeface="Calibri"/>
                <a:cs typeface="Calibri"/>
                <a:sym typeface="Calibri"/>
              </a:rPr>
              <a:t>METACOGNICIÓN</a:t>
            </a:r>
            <a:endParaRPr b="1" i="0" sz="1800" u="none" cap="none" strike="noStrike">
              <a:solidFill>
                <a:schemeClr val="lt1"/>
              </a:solidFill>
              <a:latin typeface="Calibri"/>
              <a:ea typeface="Calibri"/>
              <a:cs typeface="Calibri"/>
              <a:sym typeface="Calibri"/>
            </a:endParaRPr>
          </a:p>
        </p:txBody>
      </p:sp>
      <p:grpSp>
        <p:nvGrpSpPr>
          <p:cNvPr id="211" name="Google Shape;211;p3"/>
          <p:cNvGrpSpPr/>
          <p:nvPr/>
        </p:nvGrpSpPr>
        <p:grpSpPr>
          <a:xfrm>
            <a:off x="465502" y="1782448"/>
            <a:ext cx="515203" cy="515203"/>
            <a:chOff x="313102" y="4988099"/>
            <a:chExt cx="515203" cy="515203"/>
          </a:xfrm>
        </p:grpSpPr>
        <p:sp>
          <p:nvSpPr>
            <p:cNvPr id="212" name="Google Shape;212;p3"/>
            <p:cNvSpPr/>
            <p:nvPr/>
          </p:nvSpPr>
          <p:spPr>
            <a:xfrm>
              <a:off x="313102" y="4988099"/>
              <a:ext cx="515203" cy="515203"/>
            </a:xfrm>
            <a:prstGeom prst="ellipse">
              <a:avLst/>
            </a:prstGeom>
            <a:solidFill>
              <a:schemeClr val="lt1"/>
            </a:solidFill>
            <a:ln cap="flat" cmpd="sng" w="19050">
              <a:solidFill>
                <a:srgbClr val="5959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213" name="Google Shape;213;p3"/>
            <p:cNvPicPr preferRelativeResize="0"/>
            <p:nvPr/>
          </p:nvPicPr>
          <p:blipFill rotWithShape="1">
            <a:blip r:embed="rId11">
              <a:alphaModFix/>
            </a:blip>
            <a:srcRect b="0" l="0" r="0" t="0"/>
            <a:stretch/>
          </p:blipFill>
          <p:spPr>
            <a:xfrm>
              <a:off x="401373" y="5042309"/>
              <a:ext cx="337703" cy="409972"/>
            </a:xfrm>
            <a:prstGeom prst="rect">
              <a:avLst/>
            </a:prstGeom>
            <a:noFill/>
            <a:ln>
              <a:noFill/>
            </a:ln>
          </p:spPr>
        </p:pic>
      </p:grpSp>
      <p:pic>
        <p:nvPicPr>
          <p:cNvPr descr="Dibujo con letras blancas&#10;&#10;Descripción generada automáticamente con confianza media" id="214" name="Google Shape;214;p3"/>
          <p:cNvPicPr preferRelativeResize="0"/>
          <p:nvPr/>
        </p:nvPicPr>
        <p:blipFill rotWithShape="1">
          <a:blip r:embed="rId12">
            <a:alphaModFix/>
          </a:blip>
          <a:srcRect b="0" l="0" r="0" t="0"/>
          <a:stretch/>
        </p:blipFill>
        <p:spPr>
          <a:xfrm>
            <a:off x="297089" y="10232732"/>
            <a:ext cx="970977" cy="33349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Tema d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2022-08-23T13:21:02Z</dcterms:created>
  <dc:creator>(Estudiante) Blanca Margoth Torres Santacruz</dc:creator>
</cp:coreProperties>
</file>